
<file path=[Content_Types].xml><?xml version="1.0" encoding="utf-8"?>
<Types xmlns="http://schemas.openxmlformats.org/package/2006/content-types">
  <Default Extension="bin" ContentType="application/vnd.openxmlformats-officedocument.oleObject"/>
  <Default Extension="doc" ContentType="application/msword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2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700" r:id="rId2"/>
    <p:sldId id="597" r:id="rId3"/>
    <p:sldId id="980" r:id="rId4"/>
    <p:sldId id="606" r:id="rId5"/>
    <p:sldId id="987" r:id="rId6"/>
    <p:sldId id="986" r:id="rId7"/>
    <p:sldId id="998" r:id="rId8"/>
    <p:sldId id="533" r:id="rId9"/>
    <p:sldId id="993" r:id="rId10"/>
    <p:sldId id="994" r:id="rId11"/>
    <p:sldId id="995" r:id="rId12"/>
    <p:sldId id="1005" r:id="rId13"/>
    <p:sldId id="999" r:id="rId14"/>
    <p:sldId id="1000" r:id="rId15"/>
    <p:sldId id="1001" r:id="rId16"/>
    <p:sldId id="1006" r:id="rId17"/>
    <p:sldId id="534" r:id="rId18"/>
    <p:sldId id="607" r:id="rId19"/>
    <p:sldId id="535" r:id="rId20"/>
    <p:sldId id="1007" r:id="rId21"/>
    <p:sldId id="541" r:id="rId22"/>
    <p:sldId id="559" r:id="rId23"/>
    <p:sldId id="542" r:id="rId24"/>
    <p:sldId id="610" r:id="rId25"/>
    <p:sldId id="575" r:id="rId26"/>
    <p:sldId id="590" r:id="rId27"/>
    <p:sldId id="614" r:id="rId28"/>
    <p:sldId id="632" r:id="rId29"/>
    <p:sldId id="634" r:id="rId30"/>
    <p:sldId id="615" r:id="rId31"/>
    <p:sldId id="568" r:id="rId32"/>
    <p:sldId id="598" r:id="rId33"/>
    <p:sldId id="599" r:id="rId34"/>
    <p:sldId id="600" r:id="rId35"/>
    <p:sldId id="601" r:id="rId36"/>
    <p:sldId id="602" r:id="rId37"/>
    <p:sldId id="603" r:id="rId38"/>
    <p:sldId id="1002" r:id="rId39"/>
    <p:sldId id="611" r:id="rId40"/>
    <p:sldId id="1003" r:id="rId41"/>
    <p:sldId id="569" r:id="rId42"/>
    <p:sldId id="571" r:id="rId43"/>
    <p:sldId id="572" r:id="rId44"/>
    <p:sldId id="604" r:id="rId45"/>
    <p:sldId id="10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Beiyu" initials="LB" lastIdx="5" clrIdx="0">
    <p:extLst>
      <p:ext uri="{19B8F6BF-5375-455C-9EA6-DF929625EA0E}">
        <p15:presenceInfo xmlns:p15="http://schemas.microsoft.com/office/powerpoint/2012/main" userId="S::beiyu.lin@wsu.edu::8c805682-b34c-4065-b851-21ebf6838f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/>
    <p:restoredTop sz="96327"/>
  </p:normalViewPr>
  <p:slideViewPr>
    <p:cSldViewPr snapToGrid="0" snapToObjects="1">
      <p:cViewPr>
        <p:scale>
          <a:sx n="78" d="100"/>
          <a:sy n="78" d="100"/>
        </p:scale>
        <p:origin x="8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wmf"/><Relationship Id="rId2" Type="http://schemas.openxmlformats.org/officeDocument/2006/relationships/image" Target="../media/image1227.wmf"/><Relationship Id="rId1" Type="http://schemas.openxmlformats.org/officeDocument/2006/relationships/image" Target="../media/image12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2.emf"/><Relationship Id="rId1" Type="http://schemas.openxmlformats.org/officeDocument/2006/relationships/image" Target="../media/image12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emf"/><Relationship Id="rId2" Type="http://schemas.openxmlformats.org/officeDocument/2006/relationships/image" Target="../media/image1232.emf"/><Relationship Id="rId1" Type="http://schemas.openxmlformats.org/officeDocument/2006/relationships/image" Target="../media/image12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7:58:47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0 121 24575,'33'3'0,"-5"-1"0,20-2 0,28 0 0,19-1 0,10-1 0,0 1 0,-10-1 0,-18 1 0,-1-1 0,-12 1 0,15-1 0,0 0 0,18 0 0,11-1 0,6 0 0,1 1 0,-7-1 0,-11 0 0,-17 0 0,3 0 0,-16 0 0,4-1 0,20 0 0,4 0 0,-4 0 0,-12 2 0,-3 0 0,-9 1 0,-16 0 0,2 0 0,15-1 0,14 0 0,2-1 0,-11 0 0,8-1 0,-4-1 0,1 1 0,5 0 0,-7 0 0,5 0 0,-12 0 0,6 0 0,-11 3 0,0-1 0,0 1 0,18 0 0,-40 0 0,8 0 0,-18 0 0,13 3 0,-12-1 0,35 2 0,-38-2 0,30 0 0,-38-2 0,27 0 0,-8-2 0,34 0 0,-24 0 0,11 1 0,-34 1 0,-5 0 0,-11 0 0,-4 1 0,2-2 0,-6 1 0,-1 0 0,-2 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9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24575,'31'47'0,"0"-1"0,4 13 0,-5-7 0,-3 1 0,-9-1 0,-6-24 0,-6-10 0,-5-38 0,0-5 0,4-32 0,0 12 0,4-24 0,-4 34 0,-2-16 0,-2 37 0,2-8 0,0 16 0,4-1 0,8 5 0,45 1 0,-5 1 0,3 1 0,32 1 0,-1-1 0,-76 0 0,-17-1 0,3 0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6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20 113 24575,'-8'36'0,"2"4"0,1 23 0,6-4 0,5-3 0,4 1 0,13 16 0,0-18 0,3-3 0,5-2 0,12 5 0,-3-32 0,0-6 0,29-4 0,-21-10 0,17-6 0,-29-1 0,13-15 0,-17 0 0,19-36 0,-18 8 0,-6-1 0,-1-3 0,5-17 0,-12 15 0,-2 1 0,-2-4 0,-10 5 0,-3 1 0,-5 0 0,-1-29 0,1 50 0,2 6 0,1 17 0,1 5 0,3 1 0,2 0 0,11 1 0,-10-1 0,3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9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85 24575,'13'-3'0,"40"-15"0,-15 4 0,45-13 0,-26 16 0,-11 1 0,-18 9 0,-28 2 0,-11 4 0,3 0 0,4-1 0,1-2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50.2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24575,'-2'63'0,"0"-1"0,10-6 0,2 2 0,-6 11 0,1-2 0,19 20 0,-23-76 0,0 0 0,-2-8 0,0-6 0,8-12 0,-6 8 0,7-7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51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0 24575,'32'0'0,"-13"0"0,3 0 0,-17 0 0,1 0 0,-2 0 0,-1 0 0,9 2 0,-6 9 0,6 3 0,0 35 0,-5-11 0,7 44 0,-9 6 0,0 3 0,-1 4 0,0 5 0,-1-35 0,0-1 0,3 36 0,0-1 0,-1-41 0,0-5 0,2 45 0,-2-26 0,-2-5 0,-1-10 0,-1 0 0,3 18 0,-1-7 0,0-4 0,-1-11 0,2 25 0,-3-40 0,2 24 0,0-22 0,-2-2 0,-1-15 0,0-13 0,-2-4 0,-14-4 0,5-1 0,-16 5 0,8 3 0,-27 19 0,11-11 0,-48 8 0,56-19 0,-19-2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53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642 5 24575,'-10'-2'0,"-12"1"0,5 0 0,-18 2 0,11-1 0,-10 2 0,-5 1 0,-1 3 0,-52 11 0,20 1 0,19-6 0,2 0 0,-8 4 0,14-3 0,23-8 0,8 0 0,8-5 0,1 0 0,4 0 0,4-2 0,7-5 0,16-6 0,-10 0 0,11-5 0,-4-2 0,-12 9 0,6-3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0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24575,'11'-3'0,"4"0"0,42-8 0,-4 3 0,32-1 0,7 1 0,-35 2 0,-2 2 0,30-1 0,-6 0 0,-21 1 0,-25 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1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56 24575,'30'-7'0,"2"0"0,16-4 0,16-2 0,-13 3 0,-7 3 0,-34 7 0,6 0 0,77 0 0,-46 0 0,41 0 0,-75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2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24575,'39'-6'0,"3"0"0,43-1 0,7-2 0,-10 1 0,-3 2 0,-11 0 0,-50 3 0,-14 1 0,-6 1 0,1 0 0,1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3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24575,'36'-10'0,"12"-2"0,7-4 0,-2 1 0,-4-3 0,-28 10 0,-7 2 0,-13 6 0,-3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4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24575,'1'89'0,"6"-16"0,2 2 0,-2-14 0,0 2 0,8 33 0,1-2 0,-7-41 0,0-1 0,3 34 0,0 3 0,-4-19 0,0 0 0,2 18 0,0-2 0,-3-21 0,0-8 0,1 14 0,-1-40 0,5-29 0,2 0 0,35 4 0,0-2 0,30 2 0,-5-7 0,-20-1 0,0 0 0,29-3 0,-31 2 0,-3 0 0,-6 1 0,-12 1 0,-27 1 0,-9-1 0,18-7 0,-15 6 0,17-6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7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24575,'7'20'0,"13"26"0,-6-10 0,16 24 0,-8-22 0,8 7 0,5-3 0,1 2 0,7 15 0,-2-3 0,-1 4 0,3 25 0,-10-13 0,-14-12 0,-17-47 0,-6-8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8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24575,'20'7'0,"18"-2"0,2-3 0,10-4 0,5-2 0,33 0 0,-14-3 0,-2 0 0,-3 1 0,-6-1 0,-58 5 0,-8 0 0,-3 1 0,2 1 0,0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7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24575,'55'-6'0,"14"-7"0,13-4 0,-16 5 0,4 0 0,1-1 0,1-2 0,1 0 0,3 1 0,16-3 0,4 1 0,-13 2 0,-19 4 0,-6 2 0,13-3 0,-10 3 0,-28 9 0,-34-1 0,1 3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8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437 1 24575,'11'4'0,"-6"16"0,-13 0 0,-42 47 0,10-28 0,-33 20 0,29-37 0,-20-6 0,31-10 0,-3 0 0,34-12 0,9 3 0,9-4 0,-1 4 0,62 25 0,8 8 0,-6 6 0,1 5 0,-31-13 0,-5-1 0,4 2 0,-13 0 0,-34 15 0,-13-23 0,-26 20 0,2-16 0,-8-2 0,3-11 0,11-7 0,6-4 0,7-4 0,-18-30 0,-4-1 0,-29-23 0,11 26 0,0 5 0,1-3 0,-25 0 0,78 28 0,2 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2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1 106 24575,'57'-20'0,"0"-1"0,25-9 0,-25 7 0,-36 14 0,-16 8 0,0 1 0,-1-1 0,-1 1 0,-3-1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0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24575,'12'85'0,"0"-1"0,4 13 0,3 8 0,-2-12 0,-3-26 0,1-2 0,1 12 0,1 7 0,-3-22 0,-5-29 0,-2-5 0,-4-27 0,9-22 0,2-3 0,15-22 0,-15 24 0,1 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2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24575,'82'31'0,"0"1"0,-3-16 0,-21-20 0,-60-65 0,-13-10 0,-8 19 0,-7 35 0,5 42 0,14 2 0,-3 32 0,22-13 0,8 5 0,63-7 0,1-23 0,-10-8 0,1-7 0,16-13 0,-10-13 0,-52 2 0,-18-21 0,-22 2 0,2 1 0,-14 11 0,8 25 0,-6 6 0,5 9 0,-2 21 0,16 9 0,2-5 0,12-5 0,-2-24 0,15 21 0,1 18 0,2 22 0,0 10 0,-9-11 0,-2 5 0,-1 1 0,-2 6 0,-4-7 0,-7-9 0,-5-4 0,-4 8 0,-5-10 0,-12-20 0,-14-11 0,23-18 0,-4-14 0,16-7 0,-2-26 0,5 6 0,28-38 0,4 33 0,8 1 0,4-2 0,14-11 0,0 5 0,-30 21 0,-17 26 0,71-3 0,-5 3 0,-19-1 0,3 4 0,1 10 0,-7 4 0,-11 4 0,11 31 0,-57-23 0,-11 12 0,-10-8 0,-25 9 0,11-7 0,1-6 0,25-13 0,18-13 0,8 1 0,33 1 0,16 7 0,-5-4 0,1 0 0,16 5 0,-3-3 0,-56-7 0,-15-7 0,-2-6 0,-8-27 0,9 21 0,-5-12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2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24575,'-3'29'0,"1"8"0,1 42 0,3 9 0,2 8 0,-2-14 0,1-7 0,4-33 0,-6-31 0,-1-7 0,0-3 0,-1-1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3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1 137 24575,'75'-7'0,"10"-2"0,-21 2 0,2-2 0,-8 0 0,1-2 0,19-8 0,-5 0 0,-1 2 0,-14 1 0,-9 4 0,-36 11 0,9 3 0,-9-1 0,1 3 0,-10-2 0,-3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3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419 30 24575,'10'-4'0,"2"-2"0,28-2 0,7 2 0,17 1 0,-12 14 0,-25 8 0,-36 60 0,-27-12 0,-15 19 0,1-41 0,21-28 0,16-13 0,13-6 0,13 1 0,4 6 0,28 38 0,0 8 0,-8-1 0,-1 1 0,5 11 0,-16 15 0,-34-54 0,-17 0 0,-12-18 0,3-1 0,-27-1 0,7-2 0,-25-13 0,29 0 0,-4-4 0,-19-12 0,1-1 0,-16-6 0,42 16 0,0 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6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0 110 24575,'18'0'0,"36"-7"0,9-3 0,1 1 0,11-2 0,-2-1 0,-13 4 0,-1 3 0,-11 2 0,12 3 0,-24 0 0,1 0 0,-29-1 0,-7-2 0,-11-15 0,7 11 0,-7-8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37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24575,'0'27'0,"3"64"0,-1-22 0,0 4 0,0-6 0,0-1 0,0 6 0,-1-8 0,-1-6 0,0-29 0,-2-23 0,1-6 0,-1-18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9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1 220 24575,'88'-18'0,"-28"3"0,-1-1 0,24-7 0,-24 7 0,0 1 0,18-2 0,21 2 0,-4 3 0,-13 3 0,-19 2 0,-37 2 0,-19-4 0,-20-4 0,-7-1 0,7 5 0,1 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0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72 24575,'-23'-2'0,"0"0"0,16 1 0,1-1 0,10 0 0,1-4 0,2 1 0,6-3 0,15-2 0,21-2 0,15 1 0,-8 4 0,-14 4 0,-26 3 0,-9 22 0,-9-5 0,-13 34 0,-1-27 0,-9 9 0,5-16 0,5 1 0,1-4 0,8-2 0,4-9 0,-1 4 0,2-1 0,0 0 0,8-1 0,2-4 0,31 8 0,3-1 0,53 11 0,-52-11 0,14 1 0,-56-9 0,-16 1 0,11-1 0,-12 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0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24575,'30'-2'0,"9"-1"0,21-5 0,25-5 0,10 0 0,-7 2 0,6 3 0,-1 3 0,6-2-883,-13-1 1,7-3 0,2 0 0,-4 2-1,-11 2 883,2 3 0,-9 2 0,-10 1 1354,36-1-1354,-92 4 179,-30 19 1,14-14 0,-14 14-1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1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72 24575,'0'-6'0,"-1"0"0,1 1 0,0 3 0,8-4 0,37-13 0,-21 9 0,33-7 0,-10 37 0,-20 6 0,9 7 0,-62 22 0,-2-24 0,-23 19 0,11-22 0,7-5 0,16-14 0,9-5 0,16-7 0,27 3 0,-1 6 0,53 28 0,-32 0 0,14 32 0,-48-33 0,-21 8 0,-22-26 0,-29 5 0,-7-1 0,-1 3 0,0-2 0,4-3 0,23-6 0,13-3 0,11-7 0,5-5 0,3-4 0,3-9 0,15-32 0,-9 29 0,8-22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2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24575,'12'53'0,"-1"0"0,9 41 0,-5-29 0,2 7 0,-2-10 0,2 14 0,3 5 0,-1-22 0,-16-57 0,2-9 0,6-7 0,29-26 0,-7 10 0,21-17 0,-34 32 0,-4 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3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0 445 24575,'49'-2'0,"47"-13"0,-22-9 0,2-1 0,-79-26 0,-23-4 0,-44 11 0,22 1 0,-1 9 0,-12 36 0,45 21 0,17 4 0,10-14 0,45 8 0,5-14 0,21-2 0,4-4 0,8-7 0,-27 3 0,-10-2 0,-29-7 0,-31-16 0,-15-2 0,-32-36 0,7 22 0,-8-2 0,28 36 0,7 39 0,12 8 0,0 59 0,12-12 0,6 1 0,3 4 0,-4-27 0,1 1 0,-2 2 0,1 5 0,-2-7 0,-3-8 0,-2-2 0,-7 12 0,-5-7 0,-4-11 0,-22 1 0,15-37 0,-26-4 0,17-14 0,-15-9 0,12-10 0,-1-6 0,10 5 0,6 4 0,9 13 0,6 6 0,4-4 0,6-5 0,-4 4 0,2-1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4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24575,'2'-5'0,"3"-1"0,3 0 0,5 0 0,3 0 0,0 1 0,11 3 0,17 11 0,8 7 0,9 15 0,-22 5 0,-16-8 0,-52 20 0,0-25 0,-41 24 0,19-17 0,-1 5 0,27-15 0,62-6 0,15-14 0,1-1 0,-1 0 0,-1 1 0,-8 0 0,-40 0 0,-5 0 0,0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4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24575,'77'-5'0,"-1"1"0,2-1 0,5 0 0,3 0 0,7 0 0,-9 1 0,-14 1 0,-4 0 0,39-5 0,-29 8 0,-70 6 0,-33 7 0,12-4 0,-3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5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1 24575,'49'43'0,"-15"1"0,-45-15 0,-15-3 0,-64 14 0,34-20 0,-2 0 0,69-20 0,32-7 0,-7 6 0,-11 11 0,-15 12 0,-3 31 0,-2-8 0,-8 21 0,-6-36 0,-10-2 0,2-13 0,0-5 0,8-3 0,4-6 0,3-2 0,-1-6 0,-3-12 0,-2-22 0,1-25 0,1 24 0,4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3:46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 24575,'76'-9'0,"16"-2"0,-27 5 0,0 2 0,13-3 0,18 1 0,-85 15 0,-3 43 0,0 16 0,2 24 0,2 8 0,-3-28 0,0 3 0,1 8 0,1 8 0,0-8 0,1-8 0,0-3 0,3 17 0,-1-2 0,-2-19 0,-1-5 0,1 29 0,-4 0 0,-8-47 0,0-3 0,1 5 0,0-9 0,0-1 0,-1-15 0,-1-10 0,-2 8 0,1-4 0,-4 18 0,-3 1 0,3-11 0,-3-2 0,4-22 0,-18 3 0,-4 2 0,-36 5 0,15-4 0,-8-5 0,2-3 0,17 0 0,-31-5 0,68 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9.7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16383,'31'0'0,"5"0"0,10 1 0,9 0 0,-5 0 0,5 0 0,0 0 0,1-1 0,-4 1 0,0-1 0,4 0 0,-3 0 0,3 0 0,19 0 0,-5 2 0,5 4 0,4 1 0,-28-3 0,1-1 0,44 5 0,-3-1 0,-13-2 0,8 0 0,21 3 0,-14-1 0,-33-2 0,0 2 0,27 1 0,12 2 0,-14 0 0,-32 0 0,0-1 0,21 1 0,11 0 0,1-2 0,1-2 0,1-1 0,0 0 0,4 2 0,-1-1 0,-3-2 0,-12-2 0,-4-2 0,-9 0 0,29 2 0,-5 0 0,-11 0 0,4 1 0,-14-1 0,5 0 0,18-1 0,12 0 0,-9-1 0,-11 1 0,1-1 0,-10 0 0,10-1 0,-1-1 0,-8 1 0,10 1 0,2 0 0,-7 0 0,10 0 0,2 0 0,-6 0 0,-5 1 0,-5 0 0,8 0 0,-6-1 0,7 1 0,4 0 0,-3-1 0,-8 0 0,6 0 0,-8-1 0,6 1 0,3-2 0,7 1 0,-1-1 0,-11 0 0,11-2 0,-1 1 0,-17 1 0,9 0 0,0 1 0,-9 0 0,14 0 0,0 0 0,-6 0 0,11 0 0,-1 0 0,-10 0 0,9 0 0,-2-1 0,-15-1 0,9-2 0,0 1 0,-8 0 0,19 1 0,-5-1 0,-18-1 0,2 0 0,-4 0 0,13 2 0,-3 1 0,0 0 0,-1 0 0,-3 2 0,1 0 0,9 0 0,2 0 0,-8 0 0,7 0 0,-8-1 0,11-2 0,1 1 0,-5-1 0,-1 1 0,-4-1 0,10 0 0,-7 0 0,12 0 0,6-1 0,-1 0 0,-5 1 0,-13 0 0,4 1 0,-11 0 0,6-1 0,8 0 0,8 0 0,0 0 0,-4 2 0,6 1 0,-3 2 0,-3-1 0,-10-1 0,-2-1 0,3 0 0,16 0 0,2 2 0,-8-2 0,-2-3 0,-11 0 0,-22 1 0,-6-1 0,17-1 0,30-2 0,-57 3 0,7 0 0,-37 3 0,-5 1 0,5-4 0,3-1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9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24575,'5'91'0,"0"0"0,0-9 0,-1-13 0,3-28 0,-1-10 0,1-3 0,24-63 0,-22 33 0,18-45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11.2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11810 71 16383,'-68'-16'0,"1"0"0,5 2 0,-5 2 0,-4 5 0,-7 3 0,-4 3 0,-12 1 0,-4 3 0,-8 0 0,22-1 0,-6 0 0,-2 0 0,-1 1 0,3-1 0,6 2 0,3-1 0,-1 1 0,0 0 0,-1-1 0,-8 0 0,-1 0 0,-1 0 0,2-1 0,4 0 0,-2-1 0,3 0 0,2-1 0,0 1 0,4 1 0,1-1 0,0 1 0,1 0 0,1 0 0,1 0 0,0 0 0,2 0 0,-14 2 0,2 0 0,1 1 0,-1 2 0,1 1 0,1-1 0,1-1 0,0-1 0,4 0 0,-18 5 0,2-1 0,27-5 0,1-2 0,0 1 0,-19 3 0,0-2 0,-7-2 0,-1 0 0,4 1 0,2 0 0,8-2 0,-5 0 0,-4-1 0,-8 0 0,-2 0 0,23 1 0,0-1 0,-2 1 0,-4-1 0,2 0 0,-4 1 0,-1-1 0,0 0 0,3-1 0,-7 1 0,3-1 0,0-1 0,-1 1 0,-5-1 0,-1 0 0,-2 0 0,-3-2 0,1 0 0,-6-2 0,-1 0 0,3 0 0,8 0 0,10 2 0,7 0 0,0-1 0,-9 1 0,-1 0 0,-10 0 0,-5 0 0,3 0 0,9 1 0,17 0 0,-8 1 0,8 1 0,-3 0 0,-7 2 0,7-1 0,-3-2 0,2 0 0,-19-1 0,-1 0 0,10 1 0,-1-1 0,12 2 0,-3-1 0,10 0 0,15 1 0,1 1 0,-28-1 0,-2-1 0,27 1 0,-3 0 0,-16 0 0,-9 0 0,6 0 0,5-1 0,0 0 0,3 1 0,-5 0 0,7 0 0,7 0 0,4-1 0,-3 0 0,-4 0 0,-24 0 0,-1 0 0,20-1 0,-1-1 0,-28 1 0,6 1 0,4 0 0,30 1 0,4 0 0,6 1 0,-20 0 0,28 0 0,-53-1 0,41-1 0,-44-1 0,50 1 0,-6 1 0,-3-2 0,6 1 0,-28-1 0,44 1 0,-15 2 0,41-1 0,2 1 0,-2-1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14.1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1 576 16383,'75'25'0,"0"-1"0,1-2 0,1-4 0,0-8 0,2-2 0,7 0 0,3-1 0,6 1 0,7-1 0,-26-3 0,9 0 0,0 0 0,-7-1 0,-5 0 0,-5-2 0,7 1 0,13 0 0,9 0 0,2-1 0,-8 0 0,-6-2 0,-4-1 0,7 0 0,-5 1 0,9 0 0,3 0 0,-2 0 0,-5-1 0,-3 0 0,-5-1 0,0 0 0,3 0 0,-3 1 0,3 0 0,1 0 0,-1 0 0,-4 0 0,1-1 0,-3-1 0,-2 1 0,0-1 0,20 0 0,-2-1 0,5 1 0,-21 0 0,5 0 0,1 1 0,-2-1 0,-4 0 0,22 0 0,-6-1 0,9 0 0,-22 1 0,7 0 0,5 0 0,-2 0 0,-4 0 0,-11 0 0,9-1 0,-11 0 0,8 1 0,-6 0 0,5 1 0,4-1 0,2 0 0,-1 0 0,4 0 0,2-2 0,0 1 0,-3 0 0,-6 2 0,14 0 0,-8 1 0,7 0 0,-8-1 0,8-1 0,3-1 0,-5 1 0,-12 1 0,-5 0 0,-9 1 0,0 0 0,2 0 0,-1 0 0,3 0 0,12-3 0,2 0 0,0 0 0,-6 3 0,-2 0 0,-1-1 0,-5-1 0,-2 0 0,1 0 0,5 2 0,2-1 0,-2 0 0,-6-1 0,-1-2 0,-1 1 0,-1 1 0,0-1 0,5 0 0,26-6 0,6-2 0,-6 0 0,-27 3 0,-4 0 0,7-1 0,18-1 0,11-3 0,1 1 0,-10 1 0,-12 1 0,-7 1 0,7 0 0,-5 1 0,9 0 0,2 0 0,-4 1 0,-12 0 0,22-2 0,-6 1 0,-4-1 0,6 1 0,-12 0 0,-17 2 0,-3-1 0,32-5 0,-2 0 0,-35 6 0,2 0 0,40-6 0,-2 1 0,1 1 0,-20 5 0,3 1 0,-1 1 0,-3 1 0,-14 1 0,1-1 0,20-1 0,-5 1 0,-15-2 0,16 0 0,-49 5 0,7 0 0,-19 1 0,-6 1 0,-48 18 0,21-12 0,-36 14 0,46-19 0,0-1 0,-8-17 0,-44-1 0,-7 0 0,21-5 0,-15 7 0,-1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23.4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16383,'63'-5'0,"-5"3"0,4 1 0,-11 0 0,1 2 0,19-1 0,4 0 0,11 0 0,-4 0 0,-31-1 0,-1 2 0,34 1 0,6 2 0,-3 6 0,-4 0 0,-29-4 0,-1-1 0,23 5 0,-10-2 0,-34-8 0,-13 0 0,13 0 0,-6 0 0,14 0 0,-14 0 0,8 0 0,-17 0 0,12 0 0,-5 0 0,21 5 0,2-4 0,4 12 0,-7-11 0,-15 10 0,-2-11 0,-10 3 0,0 0 0,1 1 0,-1 0 0,0 2 0,-3-6 0,-6 3 0,-4-4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40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37 24575,'0'29'0,"0"19"0,0 23 0,0-4 0,0 7 0,0-26 0,0-7 0,0 18 0,0-37 0,0 20 0,0-30 0,0-2 0,0 3 0,0 12 0,0-8 0,0 9 0,0 1 0,0-15 0,0 15 0,0-9 0,0-2 0,0 6 0,0 21 0,0-11 0,0 23 0,-5-3 0,-1-15 0,-1 15 0,-6 13 0,11-35 0,-7 11 0,9-48 0,0-11 0,0-16 0,0 6 0,0-24 0,0-5 0,0 2 0,0-9 0,0 0 0,0 13 0,0-14 0,0 0 0,0 10 0,2-9 0,1 4 0,-2 33 0,12-32 0,-11 41 0,10-17 0,-11 19 0,6-4 0,-6 10 0,3-6 0,-4 6 0,4 2 0,4-3 0,1 5 0,3-6 0,2 3 0,0-1 0,31-15 0,29-6 0,-24 10 0,3 0 0,3 1 0,-1 3 0,38-2 0,-32 9 0,-26 14 0,-22 38 0,-9 13 0,-9 44 0,-11-12 0,-12-2 0,-25-6 0,17-32 0,-6-8 0,-1-3 0,8-10 0,-48 26 0,39-30 0,-7 3 0,16-10 0,8-6 0,13-5 0,6-7 0,7 2 0,11-3 0,27 26 0,-12-12 0,46 46 0,-45-34 0,29 28 0,-34-29 0,5 5 0,2-3 0,-8-3 0,12 3 0,-9-9 0,9-1 0,-3-4 0,17 5 0,-23-8 0,16 7 0,-24-8 0,7 0 0,-9 3 0,0-7 0,-9 6 0,0-2 0,-4-1 0,0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46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24575,'0'83'0,"0"4"0,0-15 0,0 2 0,0-18 0,0 0 0,0 14 0,0 6 0,0-3 0,0 4 0,0-4 0,0-3 0,0 0 0,0 0 0,0 4 0,0-10 0,0 22 0,0-24 0,0-31 0,0-3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48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46 24575,'0'-12'0,"9"2"0,10-3 0,3 7 0,5 2 0,5 4 0,-9 0 0,11 0 0,-8 0 0,-7 0 0,5 0 0,-10 0 0,5 0 0,3 16 0,-7 9 0,-2 15 0,-10 2 0,-3-2 0,0 7 0,0-15 0,0 8 0,-8-11 0,-3 5 0,-13 5 0,3 4 0,-11-3 0,6 4 0,-12-10 0,-5-1 0,11-12 0,-9-4 0,17-11 0,-5-2 0,1-4 0,0 0 0,0 0 0,8 0 0,3 0 0,12 0 0,2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56.75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16383,'66'0'0,"0"0"0,-3 0 0,4 0 0,0 0 0,6 0 0,-4 0 0,7 0 0,3 0 0,12 0 0,9 0 0,-2 0 0,-15 0 0,-2 0 0,-1 0 0,-2-1 0,0 1 0,-2 1 0,-2 0 0,-2 1 0,0 1 0,-2 2 0,0-1 0,-8 1 0,-8 0 0,-2 0 0,20 2 0,-1-2 0,29-5 0,-47 0 0,42 0 0,-36 0 0,-16 0 0,10 0 0,34 0 0,-37 0 0,31 0 0,-29 0 0,-10 0 0,21 0 0,3 0 0,-1 0 0,9 0 0,1 0 0,-1 0 0,25 0 0,-27 0 0,-17 0 0,-2 0 0,-2 0 0,4 3 0,-2-1 0,-14-1 0,35 4 0,-18-5 0,3 0 0,4 0 0,-7 0 0,8 0 0,1 0 0,5 0 0,-9 0 0,-26 0 0,-10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58.24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 16383,'44'0'0,"9"0"0,1 0 0,8 0 0,1-3 0,6 0 0,0 4 0,0 3 0,-8 0 0,2 1 0,19 2 0,2 2 0,-3 5 0,-4 1 0,-16-3 0,0-1 0,12 0 0,0 1 0,-8 2 0,-3-2 0,28-2 0,-36-4 0,-2 0 0,31-6 0,-1 0 0,-30 0 0,2 0 0,5 0 0,0 0 0,0 0 0,1 0 0,18 0 0,-3 0 0,20 0 0,-28 0 0,-4 0 0,-10 0 0,10 0 0,3 0 0,1 0 0,19 0 0,2 0 0,-1 0 0,-5 0 0,0 0 0,-3 0 0,5 7 0,-1 1 0,-11-4 0,-4 7 0,0-1 0,2-9 0,10 4 0,-2-5 0,-2 0 0,16 5 0,-32-4 0,2 3 0,-46-4 0,-3 0 0,-3 0 0,4 0 0,-6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6:59.62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16383,'69'0'0,"0"0"0,-11 0 0,0 0 0,4 0 0,3 0 0,13 0 0,-1 0 0,-15 0 0,0 0 0,17 0 0,9 0 0,-12 0 0,10 0 0,-1 0 0,-11 0 0,3 0 0,0 0 0,-5 0 0,11-1 0,-2 1 0,-10 1 0,-1 3 0,-8-1 0,-11-2 0,0 0 0,18 3 0,1-1 0,-10 0 0,-2 0 0,40 5 0,-40-5 0,0 1 0,3 2 0,-2-1 0,31-3 0,-30 3 0,0 1 0,-4-3 0,-4 1 0,28 9 0,0-4 0,1 1 0,-3 4 0,-15-5 0,0 0 0,28 4 0,-2-7 0,-36-2 0,3-2 0,12-2 0,-2 0 0,15 0 0,-20 0 0,-1 0 0,12 0 0,22 0 0,-29 0 0,2 0 0,-39 0 0,8 0 0,-5 0 0,-14 0 0,3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1.31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0 214 16383,'52'-9'0,"1"1"0,1-1 0,0 4 0,30 5 0,2 0 0,-28 0 0,2 0 0,-3 0 0,-1 0 0,-3 0 0,0 0 0,5 0 0,1 0 0,5 0 0,-1 0 0,-8 0 0,0 0 0,1-1 0,7 2 0,13 1 0,9 0 0,-9 1 0,-21-2 0,0 0 0,17 1 0,10 1 0,-6-1 0,-1-2 0,-6 0 0,-17 0 0,1 0 0,23 0 0,3 0 0,-10 0 0,-1 0 0,4 0 0,-2 0 0,-6 0 0,1 0 0,20 0 0,3 0 0,-3-6 0,-1 1 0,-11 4 0,1-1 0,24-9 0,-9 1 0,-25 7 0,31-12 0,-40 9 0,6-9 0,-18 8 0,11-10 0,-31 15 0,33-12 0,-18 4 0,33-6 0,-31-4 0,12 1 0,-41 8 0,2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0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24575,'2'46'0,"4"-3"0,10 47 0,-1-32 0,10 34 0,-13-45 0,3 8 0,-10-34 0,-1-10 0,-2-14 0,6-5 0,-4 2 0,4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2.74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1 421 16383,'50'5'0,"-4"-2"0,0-3 0,3 0 0,14 0 0,28 0 0,5 0 0,-46 0 0,2 0 0,13 0 0,8 0 0,-5 0 0,3 0 0,-5 0 0,-6 0 0,0 0 0,17 0 0,4 0 0,18 0 0,0 0 0,-23 0 0,0 0 0,-8 0 0,4 0 0,0 0 0,-2 1 0,0 0 0,1-3 0,0-3 0,0-3 0,3 0 0,17 0 0,5 0 0,-4-2 0,-13-2 0,-3-2 0,1 1 0,0 0 0,1 1 0,-4 0 0,16-2 0,-4 0 0,-15 4 0,0-1 0,12-7 0,-2 0 0,-22 6 0,2 1 0,4-3 0,7-1 0,-7 2 0,-9 2 0,-2 1 0,24-1 0,-7 0 0,-20-1 0,24 1 0,-25 0 0,23 1 0,-31 0 0,12 4 0,-30-2 0,4 7 0,5-3 0,10-14 0,-19 14 0,2-14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4.04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 1 16383,'-34'5'0,"-2"-1"0,25-4 0,6 0 0,54 0 0,30 0 0,-29 0 0,3 0 0,17 0 0,11 0 0,3 0 0,-11 1 0,4 1 0,0 1 0,-3 0 0,12 2 0,-2 2 0,5 1 0,-6-2 0,4 1 0,1 1 0,0 1 0,-4 1 0,2 2 0,-3 1 0,-5-1 0,-2 1 0,-5 0 0,7-1 0,0-1 0,11-1 0,2 1 0,-6-1 0,-13-1 0,8 2 0,-5-2 0,10 0 0,7-1 0,-12-3 0,-21-5 0,-7 0 0,38 0 0,-36 0 0,-2 0 0,24 0 0,-24 0 0,1 0 0,-20 0 0,-11 0 0,1 0 0,-6 0 0,1 0 0,-8 0 0,2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5.16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 16383,'64'0'0,"-11"0"0,12 0 0,-20 0 0,29 0 0,-26 0 0,29 0 0,-4 0 0,2 0 0,-27-1 0,6 2 0,21 4 0,18 5 0,2 1 0,-15-3 0,-11 0 0,-1 0 0,9 3 0,13 2 0,-1 1 0,-13-3 0,-10-1 0,2-3 0,16-2 0,19-1 0,2-1 0,-14 0 0,7 0 0,4 0 0,-27-2 0,15-1 0,7 0 0,-1 0 0,-8 0 0,-15-1 0,10 1 0,-5 0 0,11 0 0,9 0 0,-6 0 0,11 1 0,-11-2 0,-35-1 0,-2-1 0,33 3 0,-13-2 0,-47-3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8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24575,'56'0'0,"-31"0"0,33 0 0,-48 15 0,-11-2 0,0 18 0,-8-4 0,3 11 0,-10 43 0,3-25 0,2 6 0,0-2 0,4-11 0,-2 1 0,3 1 0,4-4 0,-2 13 0,4-21 0,0-16 0,0-5 0,0-9 0,0-6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09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24575,'17'0'0,"7"0"0,16 0 0,-5 0 0,11 0 0,-11 0 0,-9 0 0,-2 0 0,-11 0 0,-5 0 0,0 0 0,0 0 0,1 0 0,-5 0 0,0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10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8 24575,'10'-4'0,"21"0"0,14 4 0,46 0 0,-36 0 0,18 0 0,-47 0 0,-1 0 0,-10 4 0,2 10 0,-11 24 0,-3 17 0,-19 0 0,-15 0 0,-6-21 0,-4 1 0,-2-1 0,-8 4 0,8-5 0,0-2 0,-10-4 0,19-11 0,3-3 0,38-13 0,6 0 0,17 0 0,2 0 0,20 0 0,-1 5 0,13 5 0,-13 6 0,-16 2 0,-9 1 0,-12-2 0,-5 0 0,-6 1 0,-3-1 0,0 5 0,0 1 0,-8 1 0,-17 4 0,-12-8 0,-9 4 0,5-12 0,-6 0 0,9-11 0,-4 4 0,9-5 0,9 0 0,6 0 0,6 0 0,7 3 0,1-2 0,4 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18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434 9 24575,'-8'-5'0,"-2"1"0,-8 4 0,-16 0 0,16 0 0,-10 0 0,15 0 0,-6 0 0,3 0 0,-1 0 0,1 0 0,-9 9 0,-3 6 0,-10 9 0,9 0 0,0 3 0,2 1 0,11 1 0,-6 4 0,12-10 0,1 8 0,5-15 0,4 26 0,0-15 0,8 23 0,-2-24 0,3 4 0,-1-20 0,-3-2 0,7 0 0,5-7 0,-2 3 0,27-4 0,-23 0 0,27 0 0,13 0 0,-29 0 0,21 0 0,-38 0 0,-4 0 0,4 0 0,-5 0 0,1 0 0,-1 0 0,0 0 0,0 0 0,1 0 0,-1 0 0,0 0 0,0 0 0,-4 0 0,0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19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 24575,'7'0'0,"15"0"0,4 0 0,7 0 0,6 0 0,-9 0 0,16 0 0,13 0 0,-21 0 0,21 0 0,-28 0 0,1 0 0,17-9 0,-23 6 0,23-15 0,-37 16 0,26-7 0,-21 9 0,22 0 0,-5-4 0,0 3 0,-2-3 0,-18 4 0,-7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24575,'0'12'0,"0"3"0,0 4 0,0 0 0,0 6 0,0 16 0,0-11 0,0 32 0,0-33 0,0 18 0,0-24 0,0-5 0,0-5 0,0-5 0,0 0 0,0 0 0,0 0 0,0 0 0,0 0 0,0 4 0,0-2 0,0 2 0,0 1 0,0-3 0,0 2 0,0-7 0,0-2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24575,'-10'17'0,"2"-4"0,8 21 0,0 20 0,0-16 0,0 28 0,0-12 0,0-16 0,0 12 0,0-7 0,0-13 0,0 11 0,0-22 0,0-5 0,0-1 0,0-5 0,0 1 0,0-7 0,8-17 0,-1-7 0,8-13 0,-5 3 0,-4 15 0,-1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0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24575,'-21'79'0,"15"-24"0,9-1 0,24 11 0,8-11 0,7-2 0,27 1 0,-21-25 0,0-5 0,19-9 0,-8-23 0,-26-7 0,-11-11 0,-21 13 0,0 6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2.4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24575,'5'3'0,"-1"72"0,-4-33 0,0 46 0,0-53 0,0 1 0,0-10 0,0 4 0,0-18 0,0-3 0,0 3 0,0 2 0,0-1 0,0-8 0,0-6 0,0-7 0,0 3 0,0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3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24575,'21'0'0,"3"0"0,1-9 0,4 7 0,-9-7 0,-2 9 0,1 0 0,-10-4 0,13 3 0,-12-3 0,6 4 0,-8 0 0,1 0 0,-1 0 0,-3-4 0,2 3 0,-6-2 0,2 3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7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9 24575,'-4'-5'0,"0"2"0,-15 3 0,8 0 0,-8 0 0,5 0 0,0 0 0,0 0 0,1 0 0,5 0 0,-5 0 0,0 3 0,3 6 0,-1 4 0,6 5 0,-4-1 0,0 0 0,-3 1 0,-3 9 0,1-3 0,0 4 0,5-6 0,0-4 0,4-1 0,1 4 0,4-6 0,0 5 0,0-10 0,0 6 0,0-7 0,21 12 0,-7-14 0,26 14 0,-24-15 0,17 11 0,-18-4 0,10 8 0,-11-6 0,-6 1 0,0-3 0,-7-4 0,3 23 0,-4-19 0,0 15 0,0-15 0,0 1 0,-4 0 0,-5 4 0,-15 1 0,-6 1 0,-9 4 0,5-10 0,1-4 0,10-7 0,0-3 0,6 0 0,3 0 0,5 0 0,6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8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8 755 24575,'-4'-4'0,"0"0"0,4-9 0,51-40 0,41-23 0,-9 7 0,-32 24 0,2 0 0,7-5 0,12-8 0,0 0 0,-11 8 0,-2-2 0,-9 10 0,12 2 0,11-28 0,-41 52 0,-12 5 0,-10 10 0,-6 6 0,-4 3 0,0 0 0,-4 0 0,3 0 0,-3 0 0,4-3 0,0-2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29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24575,'62'0'0,"-19"0"0,47 0 0,-6 0 0,-20 0 0,15 0 0,-37 4 0,-7-2 0,4 2 0,-20 0 0,1-3 0,-2 3 0,-9-4 0,9 0 0,-5 0 0,1 0 0,2 0 0,3 0 0,8 0 0,-7 0 0,5 0 0,-19 0 0,1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30.2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24575,'26'35'0,"3"6"0,4-3 0,3 11 0,-10-12 0,3 3 0,-13-14 0,7 7 0,-3-12 0,0 7 0,10-14 0,-9 9 0,18 2 0,7 25 0,-12-19 0,27 29 0,-36-41 0,34 27 0,-35-29 0,20 13 0,-28-19 0,13 14 0,-18-14 0,35 9 0,-34-14 0,21 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31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24575,'0'38'0,"0"-3"0,0 13 0,0 17 0,0-26 0,0 26 0,0-32 0,0 32 0,0 7 0,-1-19 0,2 4 0,3 9 0,3 2 0,-2-3 0,3 0 0,7 9 0,1 1 0,-1-7 0,3-2 0,7-1 0,4-1 0,1-2 0,5-4 0,17 0 0,3-6 0,-18-17 0,2-3 0,16 2 0,0-7 0,4-4 0,12-7 0,-15-5 0,-4-7 0,27 1 0,-16 1 0,4 0 0,-23-2 0,-15 1 0,2-4 0,-3 3 0,-6-4 0,-8 0 0,-6 3 0,0 2 0,-8-1 0,4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39.9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24575,'27'0'0,"8"0"0,33 0 0,-21 0 0,42 0 0,-51 0 0,34 0 0,-41 0 0,29 0 0,-37 0 0,32 0 0,-26 0 0,9 0 0,-5 0 0,-12 0 0,3 0 0,0 0 0,-12 0 0,8 0 0,-12 0 0,-3 0 0,-1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41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576 40 24575,'1'-5'0,"-17"2"0,0 3 0,-37-10 0,28 3 0,-24-3 0,29 5 0,0 5 0,-3 0 0,8 0 0,-7 0 0,8 4 0,-2 5 0,10 1 0,-22 14 0,19-12 0,-20 12 0,19-14 0,-14 14 0,12-13 0,-9 10 0,3-3 0,7-3 0,-12 5 0,12-2 0,-3-3 0,-3 7 0,6 5 0,-6-8 0,12 6 0,-3-16 0,7 9 0,-3-9 0,1 13 0,2-11 0,-3 27 0,4-25 0,0 33 0,0-33 0,0 30 0,0-25 0,0 9 0,0-5 0,0-11 0,0 11 0,3-8 0,6 4 0,5-1 0,7 9 0,-7-11 0,3 5 0,0-11 0,16 1 0,-6-5 0,24-1 0,-20-4 0,8 0 0,-6 0 0,-5 0 0,12 0 0,8-8 0,-1-4 0,-6-3 0,-2-14 0,29-20 0,-28 21 0,18-12 0,-49 36 0,-4 3 0,-1-3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54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24575,'0'22'0,"0"0"0,0 7 0,0 10 0,0-4 0,0 7 0,0 13 0,0-25 0,0 24 0,0-36 0,0 16 0,4-24 0,-3 6 0,6-11 0,-2-1 0,3-4 0,0 0 0,-3-4 0,2-1 0,-2-3 0,0-6 0,7-4 0,-1-17 0,17-6 0,4-16 0,10-1 0,-2 6 0,-4 2 0,-7 15 0,-6 3 0,-5 8 0,0-3 0,-1 8 0,-3 1 0,-5 9 0,-5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1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24575,'-9'83'0,"1"-5"0,8 0 0,1-25 0,1 1 0,-1-2 0,1-3 0,1 37 0,0-39 0,-3-40 0,-2-9 0,2-4 0,-2-17 0,2 13 0,0-7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56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24575,'0'8'0,"0"5"0,0 10 0,0 4 0,0 8 0,0-4 0,0-5 0,0 17 0,0-24 0,0 21 0,0-30 0,0 10 0,0-10 0,0 2 0,3-7 0,2-1 0,20-17 0,-8 1 0,28-34 0,-22 21 0,36-48 0,-33 45 0,21-27 0,-6 12 0,-20 13 0,14-7 0,-22 24 0,0 8 0,-3-3 0,2-1 0,4-12 0,-7 8 0,6-2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7:57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1 291 24575,'0'16'0,"0"-5"0,0 6 0,0 0 0,0-7 0,0 14 0,0-13 0,3 13 0,-2-13 0,3 5 0,0-11 0,-3 2 0,10-6 0,-5 3 0,6-13 0,6-10 0,-2-3 0,8-6 0,43-38 0,7-5 0,-24 22 0,0-1 0,11-9 0,-16 16 0,-22 24 0,3-6 0,-17 21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8:00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0 24575,'17'0'0,"-1"0"0,1 0 0,-6 0 0,6 0 0,-8 0 0,-1 4 0,1 1 0,4 16 0,-2 2 0,3 6 0,-8 10 0,-2-11 0,-4 12 0,0-8 0,0-6 0,0 22 0,-5-23 0,-22 34 0,8-40 0,-26 20 0,14-22 0,-6 1 0,12-8 0,74-22 0,-16 8 0,20-4 0,1 1 0,-16 7 0,9 0 0,-27 0 0,-6 4 0,0 1 0,-6 7 0,-3 1 0,-1 1 0,-4-2 0,0 1 0,0 0 0,0 10 0,0 0 0,0 5 0,0 4 0,0-7 0,-17 6 0,-5-6 0,-17 4 0,1-5 0,-10 4 0,21-12 0,-13 1 0,20-12 0,-12-1 0,12-4 0,-6 0 0,13 0 0,-5 0 0,4 0 0,-2 0 0,7 0 0,0 0 0,6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8:15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18 124 24575,'13'-4'0,"0"-8"0,-1 9 0,-1-5 0,6 4 0,-3 2 0,5-6 0,5 2 0,-4-4 0,11-1 0,7-3 0,-9 7 0,15-5 0,-11 7 0,0-4 0,-6 4 0,-7 1 0,-10 4 0,6 0 0,-7 0 0,0 4 0,-2 1 0,-6 15 0,3-4 0,-4 14 0,0-6 0,0-1 0,0-1 0,0-4 0,0-1 0,-8 4 0,-2-6 0,-8 2 0,-5-8 0,3-4 0,-2-1 0,-1 4 0,4-2 0,-4 7 0,6-5 0,-1 5 0,0 1 0,-4 3 0,3 1 0,-8 0 0,4 0 0,-5 4 0,9-11 0,2 8 0,4-13 0,3 10 0,-6-2 0,2 7 0,0-10 0,6 4 0,0-10 0,3 4 0,-4-1 0,8-3 0,2-2 0,8-3 0,-1 0 0,9 0 0,-7 0 0,28 0 0,-24 0 0,29 0 0,-26 0 0,28 5 0,-22-4 0,35 7 0,-39-7 0,21 8 0,-31-8 0,5 3 0,6-4 0,-4 0 0,9 0 0,-8 0 0,1 0 0,7 0 0,-10 0 0,5 0 0,-11 0 0,0 0 0,-1 0 0,0 0 0,-4 0 0,0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8:20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1 127 24575,'-1'-3'0,"11"-6"0,0-1 0,12 2 0,-12 0 0,4-2 0,-5 4 0,4-11 0,1 15 0,4-11 0,-5 8 0,4-4 0,-8 0 0,7 1 0,-6-1 0,-2 8 0,-4 11 0,-4 5 0,-4 3 0,-6 9 0,4-15 0,-7 15 0,8-14 0,-4 6 0,4-5 0,-4 3 0,8-7 0,-3 7 0,0 2 0,3-4 0,-3 3 0,4-1 0,0-6 0,0 11 0,0-12 0,-3 3 0,2 7 0,-3-8 0,4 12 0,0-14 0,-4 2 0,3 4 0,-7-9 0,7 8 0,-2-11 0,-1 5 0,-4-1 0,-6-3 0,1-1 0,-3-4 0,7 0 0,4 0 0,6 0 0,16 0 0,2 0 0,1 0 0,2 0 0,-9 0 0,6 0 0,-5 0 0,15 0 0,-17 0 0,12 0 0,-19 0 0,-1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8:2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2 24575,'5'-1'0,"-1"12"0,-4 16 0,0 48 0,-6-4 0,5-22 0,0 3 0,-10 40 0,9-8 0,-3 1 0,4-27 0,2-4 0,-1-5 0,0 26 0,0-67 0,0-7 0,0-5 0,0-2 0,0-1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21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18 24575,'3'-10'0,"39"2"0,8 8 0,8 0 0,7 0 0,-35 0 0,15 0 0,-15 0 0,-12 4 0,-6 18 0,-12 5 0,-22 55 0,-6-27 0,-5-5 0,-7 1 0,3-14 0,-4-3 0,-8 4 0,-1 0 0,-28 21 0,20-21 0,30-22 0,18-12 0,6-8 0,52-14 0,-21 10 0,45-5 0,-15 13 0,-3 4 0,-2 2 0,47 7 0,-81 6 0,-8 2 0,-1-3 0,-4 4 0,-5-6 0,0 7 0,0-4 0,0-4 0,-23 7 0,-11 0 0,-24 4 0,-6-10 0,3-6 0,23-10 0,11-8 0,24 3 0,10-12 0,4 7 0,7-3 0,-8 8 0,-1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22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7 24575,'16'-7'0,"-3"8"0,-13 53 0,0 2 0,-11 29 0,2 14 0,-9-29 0,5-4 0,2-1 0,1-11 0,-6 25 0,12-56 0,3-7 0,-4 1 0,5-4 0,0-4 0,-4 4 0,-1 4 0,0-6 0,1 11 0,-5-12 0,7 4 0,-7-1 0,9-15 0,0-9 0,0-9 0,0-14 0,0 22 0,0-2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23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24575,'27'0'0,"-18"0"0,43 0 0,-17 0 0,-6 0 0,4 0 0,-10 25 0,-11-10 0,0 16 0,-12-4 0,0-15 0,0 20 0,-37 30 0,-8 3 0,16-17 0,-22 22 0,5-12 0,34-47 0,-4-2 0,15-9 0,-3-5 0,4-7 0,14 6 0,3-2 0,36 8 0,-10 0 0,10 0 0,-15 0 0,-6 0 0,7 12 0,-12-1 0,-4 16 0,-15-4 0,-8 5 0,0-8 0,-13 14 0,-13-16 0,-15 10 0,-10-18 0,0-6 0,-1-4 0,2-13 0,14 6 0,8-15 0,14 3 0,9 0 0,2-3 0,3 12 0,0 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2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20 24575,'-30'-11'0,"10"3"0,1 8 0,23 0 0,29 0 0,5 0 0,16 0 0,-10 0 0,-10 0 0,16 0 0,-20 0 0,2 0 0,-19 0 0,7 0 0,-9 0 0,9 0 0,-12 0 0,0 0 0,0 0 0,-7 3 0,2-2 0,-7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1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24575,'14'-12'0,"5"-4"0,30-25 0,-19 17 0,15-10 0,-13 29 0,-14 5 0,14 2 0,-19 3 0,1 3 0,-4 4 0,0 7 0,-4 4 0,-6 14 0,-21 1 0,-2 2 0,-13-5 0,7-10 0,9-9 0,6-6 0,8-5 0,2-4 0,2 0 0,1-2 0,3-4 0,7-7 0,-4 5 0,2-2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3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24575,'0'13'0,"0"6"0,0 16 0,0-1 0,0 13 0,0-14 0,0 12 0,0 23 0,0-22 0,0 38 0,0-54 0,0 20 0,0-25 0,0 3 0,0-10 0,0-2 0,0-7 0,4 0 0,1-5 0,11-4 0,5 0 0,42-9 0,-8 1 0,-5-1 0,3 1 0,28 2 0,6-4 0,-21 9 0,-16-3 0,-31 4 0,-8-4 0,-15 3 0,0-3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 24575,'14'0'0,"14"0"0,31 0 0,-3 0 0,-2 0 0,-16 0 0,4 0 0,-4 0 0,-6 0 0,-17-4 0,-12 3 0,-6-2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5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 24575,'18'0'0,"-7"0"0,27 0 0,-20 0 0,16 0 0,-7 0 0,-5 0 0,1 0 0,-5 0 0,-4-3 0,4-2 0,-4 0 0,-13 1 0,-7 4 0,-25 4 0,13 1 0,-20 8 0,26-7 0,-6 5 0,10-6 0,4 4 0,-1-1 0,1 5 0,0 5 0,3 16 0,-8 6 0,3 23 0,0 10 0,1 6 0,4-19 0,2-1 0,-1 7 0,0 15 0,0-56 0,0 1 0,0-5 0,0 0 0,3-13 0,2-4 0,16-4 0,1-5 0,26-1 0,10-4 0,-7 4 0,-2 2 0,-20 4 0,-13 0 0,1 0 0,-8 0 0,-5 0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6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24575,'0'42'0,"0"-3"0,0 23 0,0-11 0,0 1 0,0 16 0,0 27 0,0-41 0,0-29 0,0 13 0,0-18 0,0-4 0,0 8 0,0-11 0,0 1 0,0 3 0,0-8 0,0 3 0,0-14 0,0-4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7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24575,'19'0'0,"3"0"0,-3 0 0,1 0 0,-2 0 0,4 0 0,-11 0 0,10 4 0,-11 5 0,-1 9 0,-5-3 0,-4 10 0,0-14 0,0 10 0,0-12 0,0 4 0,0-5 0,0 1 0,-4 3 0,3-2 0,-6 2 0,2-3 0,-15-1 0,3-3 0,-13-1 0,15-4 0,-5 0 0,14 0 0,-2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8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24575,'41'0'0,"-3"0"0,9 0 0,0 0 0,-23 0 0,8 0 0,-22 0 0,3 0 0,-12 4 0,2 0 0,-11 4 0,3 6 0,-4 0 0,-6 20 0,9-6 0,0 24 0,2 5 0,4 6 0,0 5 0,0 2 0,0-3 0,0-15 0,0 0 0,5 10 0,0-4 0,1-30 0,2-16 0,-8 6 0,4-4 0,-7-2 0,-2-8 0,-21-4 0,8 0 0,-9 0 0,14 0 0,4 0 0,0 0 0,1 4 0,-1-3 0,0 2 0,5-3 0,0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9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24575,'18'0'0,"26"0"0,-12 0 0,15 0 0,-24 0 0,-11 0 0,0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59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24575,'19'0'0,"-4"0"0,24 0 0,-10 0 0,5 0 0,-9 0 0,-3 0 0,-10 0 0,-1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1:02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94 24575,'-5'18'0,"1"2"0,4-10 0,0 2 0,0-4 0,0 5 0,0 0 0,0 12 0,0-5 0,0 2 0,0-9 0,12-5 0,-5-3 0,19-1 0,4-4 0,4 0 0,5 0 0,-8 0 0,6 0 0,-9 0 0,12-8 0,-23-2 0,17-17 0,-22 5 0,18-26 0,-22 23 0,4-24 0,-12 19 0,0 0 0,-8 7 0,-11 14 0,-6 5 0,-12 4 0,7 0 0,-3 0 0,5 0 0,0 8 0,13-2 0,-5 10 0,10-3 0,-7 1 0,-1-2 0,1-3 0,3 0 0,1 3 0,4-2 0,-3 10 0,6-10 0,-1 2 0,7-9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2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24575,'11'0'0,"9"0"0,-7 0 0,7 0 0,-10 0 0,1 0 0,-1 0 0,2 0 0,-2 0 0,1 0 0,-1 0 0,1 0 0,0 0 0,-5 0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2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24575,'24'13'0,"16"7"0,29 18 0,5-1 0,-28-13 0,-3 0 0,16 13 0,-1 27 0,-38-24 0,-12 24 0,-41 3 0,-13-19 0,-1-1 0,3 10 0,4-24 0,79-52 0,39-27 0,-8 5 0,9-9 0,6 3 0,1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29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24575,'28'0'0,"4"-5"0,-3 4 0,-2-4 0,-4 5 0,15 0 0,-23 4 0,18 39 0,-28-25 0,-9 25 0,-2-35 0,-6-7 0,-1 7 0,3-7 0,-3 6 0,4-2 0,-3 8 0,6-4 0,-6-1 0,23-4 0,-3-4 0,20 5 0,-3 4 0,1 2 0,-4 6 0,-4-3 0,-4 3 0,-6-3 0,-4 2 0,-4-7 0,0 3 0,0-4 0,0 1 0,0-1 0,0 0 0,-7-3 0,1-2 0,-7-3 0,-3 0 0,5 0 0,-5 0 0,7 0 0,-7-8 0,6 7 0,-2-7 0,8 8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0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 24575,'3'-4'0,"15"0"0,8 4 0,62 0 0,8 0 0,-38 0 0,33 0 0,-18 0 0,-68 0 0,-1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1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24575,'20'0'0,"-9"0"0,14 0 0,-11 0 0,5 0 0,-5 0 0,3 0 0,-7 0 0,-2 4 0,-4 1 0,-4 7 0,0-3 0,0 4 0,0 4 0,0-2 0,0 31 0,0-15 0,0 32 0,0-28 0,0 28 0,0-33 0,0 20 0,0-30 0,0 2 0,-3-17 0,2-2 0,-3-7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2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24575,'23'0'0,"-4"0"0,20 0 0,-16 0 0,11 0 0,-20 0 0,-1 0 0,-1-7 0,-6 5 0,1-5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3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24575,'0'35'0,"0"-4"0,0 15 0,0-4 0,0-7 0,0-2 0,0-14 0,0-5 0,0-2 0,0-4 0,0 0 0,0-3 0,0-2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4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 24575,'0'-13'0,"0"4"0,0-3 0,0 4 0,0 7 0,0 12 0,0 19 0,0 18 0,0-10 0,5 6 0,5-14 0,1-3 0,3 1 0,-5-5 0,-4-8 0,4 7 0,-8-8 0,7 4 0,-7 0 0,7-5 0,-7 0 0,6-9 0,-3 0 0,5-4 0,3 0 0,-3 0 0,4-4 0,-5-1 0,6-9 0,4 0 0,-6 3 0,0 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5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12 146 24575,'0'17'0,"0"-1"0,3-6 0,6-2 0,4-8 0,0 0 0,0 0 0,0-4 0,-3 3 0,4-7 0,-2-1 0,-2-9 0,-1-39 0,-5 28 0,-8-26 0,-1 48 0,-4-1 0,0 8 0,1 0 0,-1 0 0,-4 12 0,3 0 0,-24 38 0,24-29 0,-14 19 0,24-32 0,0-3 0,0-1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7.3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139 130 24575,'0'-12'0,"0"-4"0,0 6 0,0-6 0,-4 10 0,0-2 0,-9 8 0,-1 0 0,0 4 0,-9 10 0,12 2 0,-7 3 0,4 3 0,4-12 0,1 8 0,5-6 0,33-6 0,-2 2 0,56-28 0,-42 11 0,37-29 0,-59 26 0,13-15 0,-23 13 0,-4-1 0,-1 3 0,-4-1 0,0 3 0,-4-2 0,-5 7 0,-5 1 0,-8 4 0,-5 16 0,6-3 0,4 9 0,9 0 0,7-11 0,-3 6 0,4 4 0,0-9 0,7 5 0,-1-13 0,6-4 0,-4 0 0,1 0 0,-1 0 0,1 8 0,0 11 0,0 7 0,-3 32 0,-1-27 0,-5 54 0,0-57 0,0 46 0,0-50 0,-4 16 0,-6-24 0,-8-3 0,-2-9 0,-7-4 0,3 0 0,0-13 0,5-7 0,10-9 0,4-9 0,5 9 0,8-3 0,-6 18 0,6 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38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24575,'22'0'0,"-10"0"0,15 0 0,-18 0 0,4 0 0,-5 0 0,1 0 0,3 0 0,-3 3 0,0 15 0,-5 2 0,-4 7 0,0 4 0,-4-7 0,-1-1 0,-12 2 0,6-14 0,-5 5 0,7-11 0,-3-1 0,6-1 0,2-2 0,18-1 0,6-5 0,11 0 0,-5-5 0,4 9 0,8-7 0,-5 7 0,7-4 0,-24 5 0,-5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0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9 24575,'4'-5'0,"0"1"0,4 4 0,-3 7 0,-1-1 0,-4 6 0,0-4 0,0 5 0,-9 13 0,3-9 0,-7 8 0,4-20 0,0-1 0,4-8 0,2 0 0,3-5 0,28-1 0,-7 5 0,31 0 0,30 5 0,-42 4 0,27 1 0,-58 28 0,-4-18 0,-2 18 0,-3-25 0,0 6 0,-16 8 0,8-6 0,-22 5 0,19-16 0,-7-2 0,2-3 0,1 0 0,-2 4 0,1-3 0,10 3 0,-1-4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3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24575,'49'-1'0,"-4"-3"0,33-2 0,-38 0 0,-7 2 0,-22 2 0,1 1 0,3-1 0,-3 1 0,-6 0 0,-3 3 0,-6 3 0,2-3 0,-1 3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1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24575,'38'0'0,"-10"0"0,25 0 0,21 0 0,-26 0 0,34 0 0,-54 0 0,11 0 0,-15 0 0,-2 0 0,0 0 0,-13 0 0,13 0 0,-11 0 0,6 0 0,-13 3 0,0-2 0,-4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3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24575,'12'0'0,"-7"0"0,20 0 0,-19 3 0,3 2 0,-9 3 0,4-4 0,-4-4 0,7-1 0,-2-2 0,11 3 0,-5 0 0,4 0 0,-10 0 0,-2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4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24575,'0'3'0,"0"-1"0,0 11 0,0 0 0,0 13 0,0-9 0,0 13 0,0-4 0,0-3 0,0 3 0,0-4 0,0-11 0,0 6 0,0-4 0,0-4 0,0 4 0,0-1 0,0-2 0,0 3 0,0-1 0,0-2 0,0 2 0,4-7 0,0-1 0,1-8 0,-2 0 0,-3-5 0,0 0 0,0 4 0,0 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5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24575,'23'0'0,"16"0"0,-9 0 0,15 0 0,-15 0 0,3 0 0,0 0 0,-12 0 0,12 0 0,-16 0 0,9 0 0,-9 0 0,-7 0 0,2 0 0,-3 0 0,-4 0 0,-2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24575,'2'5'0,"10"-1"0,40-10 0,-14 5 0,28-4 0,2 5 0,-15 0 0,10 0 0,-36 0 0,-5 0 0,-11 0 0,6 0 0,-8 0 0,-5 0 0,0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6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24575,'0'29'0,"0"-5"0,0 15 0,0-16 0,0 16 0,0 3 0,0-16 0,0 14 0,0-26 0,0 0 0,0 2 0,0-10 0,0 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7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24575,'4'0'0,"0"0"0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7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48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24575,'5'0'0,"-2"0"0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3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24575,'15'0'0,"-3"0"0,10 0 0,-9 0 0,9 0 0,-5 0 0,-1 0 0,5 0 0,-9 0 0,4 0 0,-1 0 0,-3 0 0,4 0 0,-5-11 0,1 8 0,4-13 0,-4 15 0,4-4 0,-10 5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0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24575,'-4'53'0,"0"35"0,4-18 0,-1-1 0,3-32 0,-1-33 0,-1 1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53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24575,'24'0'0,"-3"0"0,5 0 0,21 0 0,2-2 0,2 2 0,1 0 0,7-1 0,9 1 0,-52 0 0,-14 0 0,-3 0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5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24575,'0'66'0,"0"-6"0,0 6 0,0-19 0,0 28 0,0-22 0,0-9 0,0 5 0,0-17 0,0 7 0,5-13 0,19 10 0,-2-16 0,10 10 0,2 0 0,-13-4 0,15 4 0,-6 0 0,-4-9 0,4 2 0,-1-6 0,-9-4 0,8 4 0,-5-6 0,-3-4 0,2-3 0,0-4 0,-3 0 0,5 0 0,10 6 0,-19-5 0,13 5 0,-6-6 0,-8 0 0,7 0 0,-15 0 0,-1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3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24575,'0'22'0,"0"-1"0,0 19 0,0-16 0,0 16 0,0-15 0,0 0 0,0 14 0,0-8 0,0 2 0,0-10 0,0-9 0,0-1 0,0-8 0,0-1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4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24575,'73'0'0,"-24"0"0,39 0 0,2 0 0,-33 0 0,35 0 0,-68 0 0,2 3 0,-22 2 0,-4-1 0,0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5.4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24575,'32'0'0,"-6"0"0,9 0 0,11 0 0,-22 0 0,16 0 0,-26 0 0,4 0 0,5 0 0,2 0 0,7 0 0,-9 0 0,-1 0 0,-9 0 0,0 0 0,-1 7 0,-3-1 0,7 10 0,-10-3 0,5 1 0,-10-2 0,3 0 0,-4 2 0,0 8 0,0 1 0,0 10 0,0-4 0,0 8 0,-5 1 0,4-7 0,-7 5 0,7-17 0,-3 8 0,4-9 0,-4 9 0,3-8 0,-4 12 0,5-6 0,0 11 0,0-16 0,0 0 0,0-11 0,-3-4 0,-2-1 0,1-4 0,0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6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 24575,'22'0'0,"0"0"0,11 0 0,-4 0 0,5 0 0,12 0 0,-10 0 0,26 0 0,-20 0 0,31 0 0,-21 0 0,13 0 0,-25 0 0,-17 0 0,-18 0 0,-6 0 0,-3-8 0,0 6 0,4-5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6.8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24575,'0'2'0,"0"11"0,0 32 0,0-2 0,0 17 0,0-6 0,0-12 0,0 4 0,0-16 0,0-1 0,0-10 0,0 2 0,0-12 0,0 4 0,0-5 0,0 4 0,0-2 0,4-2 0,1-4 0,3-4 0,-4 0 0,0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7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68 194 24575,'5'4'0,"3"4"0,-4-2 0,5 1 0,8-7 0,-6 0 0,11 0 0,-8 0 0,5 0 0,-2 0 0,-6-8 0,-4-2 0,-7-8 0,0-1 0,0-9 0,-4 7 0,-1-7 0,-38-13 0,26 25 0,-29-13 0,37 33 0,-4 5 0,-5 10 0,6-3 0,-10 5 0,13-11 0,0 6 0,5-7 0,4 3 0,0-3 0,0-1 0,8 0 0,-3-4 0,13 5 0,-9-8 0,9 3 0,-4-4 0,-4 0 0,-1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9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1 128 24575,'17'0'0,"7"0"0,6-9 0,-3 7 0,2-11 0,18-5 0,-25 5 0,20-5 0,-33 14 0,0 1 0,-1 2 0,1-3 0,-1 0 0,1 3 0,-1-3 0,0 4 0,-3-3 0,-2-2 0,1-4 0,-3 1 0,-13 3 0,0 2 0,-11 3 0,1 0 0,11 0 0,-6 0 0,4 4 0,3 4 0,-3 6 0,5 8 0,3-4 0,1 9 0,4-8 0,0 8 0,0-4 0,0 13 0,0-14 0,0 8 0,0-21 0,7 0 0,3-5 0,12-4 0,1-8 0,1-7 0,-2-4 0,-8 0 0,-6 14 0,-4 9 0,-4 6 0,0 7 0,-4 6 0,3 4 0,-8 22 0,8-14 0,-4 39 0,0-27 0,4 18 0,-8-30 0,8-12 0,-7-3 0,4-9 0,-13 13 0,1-13 0,-24 15 0,21-19 0,-18 6 0,19-13 0,-2-9 0,5-5 0,7-7 0,8-2 0,0 12 0,0 2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1.2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24575,'-7'31'0,"7"-19"0,-16 24 0,11-24 0,-8-2 0,7-5 0,6-6 0,6-7 0,15-1 0,-10 4 0,15 1 0,-16 4 0,11 0 0,-11 0 0,2 0 0,-8 15 0,0-4 0,-4 10 0,0-9 0,0-3 0,0 7 0,0-1 0,0 6 0,-17 0 0,9-10 0,-21 9 0,19-18 0,-3 9 0,25-10 0,6 3 0,9-4 0,7 0 0,-13 0 0,2 0 0,-5 0 0,-1 0 0,-6 0 0,0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2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24575,'0'22'0,"0"1"0,0-13 0,0 2 0,0-4 0,0 0 0,0 0 0,0 1 0,0 0 0,0-1 0,0 5 0,0 31 0,0-23 0,3 21 0,-2-29 0,3-4 0,-4 3 0,0-3 0,4-5 0,-3-1 0,2-3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03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88 24575,'16'0'0,"38"-3"0,6-3 0,22-2 0,-17 0 0,-1 1 0,9-2 0,-9 3 0,-3 0 0,-11 1 0,48-1 0,-34 5 0,2 0 0,-3-1 0,2 0 0,15 1 0,2 0 0,-3-1 0,-7 0 0,10-1 0,-18 2 0,-8 0 0,-31 0 0,2 0 0,-15 0 0,-9 0 0,-1 0 0,2-1 0,-4 3 0,1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3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24575,'8'-7'0,"0"0"0,15-6 0,16 3 0,-10 4 0,17-3 0,0 8 0,-11-4 0,11 5 0,-6 0 0,-11 0 0,3 0 0,-17 0 0,1 0 0,-14 3 0,5-2 0,-11 3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4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24575,'-1'4'0,"12"0"0,0-4 0,13 0 0,-4 0 0,15 0 0,-1 0 0,6 0 0,-8 0 0,-6 4 0,4 2 0,-5 3 0,0 5 0,-3-8 0,-9 5 0,0-10 0,-5 3 0,0-4 0,0 0 0,-3 4 0,-1 0 0,-4 4 0,0 1 0,0-5 0,0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5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24575,'-5'0'0,"7"0"0,21 0 0,-2 0 0,25 0 0,-27 0 0,20 0 0,-28 0 0,5 0 0,-7 0 0,-4 4 0,-1 1 0,-4 3 0,3-3 0,-2 2 0,7 5 0,-7-1 0,3 5 0,-4 31 0,0-18 0,0 31 0,0-7 0,0-17 0,0 23 0,4-12 0,-3-5 0,4-2 0,-1 2 0,-3-24 0,4 12 0,-5-21 0,0-1 0,0-3 0,0-1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0:06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24575,'34'0'0,"6"0"0,-20 0 0,6 0 0,-8 0 0,-1 0 0,-8 0 0,3 0 0,-4 0 0,1-4 0,-1 3 0,0-2 0,0 3 0,0 0 0,0 0 0,0 0 0,-3 0 0,-2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0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24575,'3'0'0,"17"0"0,13 0 0,9 0 0,-4 0 0,1 0 0,-12 0 0,14 0 0,-19 0 0,10 0 0,-13 0 0,3 0 0,-9 0 0,-7 0 0,-4 0 0,-5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19:5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0 24575,'-9'7'0,"2"4"0,7 12 0,0 2 0,0 0 0,0-6 0,0-2 0,0-3 0,0 9 0,0-8 0,0 2 0,0-5 0,0-2 0,0 2 0,0-3 0,0 3 0,0 10 0,0-3 0,0 6 0,0-12 0,0-1 0,0-7 0,0-2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6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24575,'-6'3'0,"7"5"0,32 43 0,8 12 0,-18 0 0,20-5 0,-3 3 0,-31 30 0,3-53 0,-6 60 0,-6-68 0,0 33 0,0-34 0,0 12 0,0-16 0,0-7 0,-11 16 0,3-19 0,-19 29 0,13-29 0,-8 7 0,16-32 0,2-12 0,4-9 0,0 10 0,0 10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6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24575,'22'0'0,"6"0"0,-9 0 0,3 0 0,-11 0 0,-5 0 0,-1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3:57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24575,'5'0'0,"-3"0"0,14 0 0,1 0 0,-5 0 0,3 0 0,0 0 0,-3 0 0,-2 0 0,-5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05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24575,'16'0'0,"4"0"0,-8 0 0,4 0 0,14 0 0,-14 0 0,18 0 0,-22 0 0,8 0 0,-9 0 0,10 0 0,-14 0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05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420 58 24575,'-24'-25'0,"12"9"0,-14 5 0,17 8 0,-4 2 0,3 0 0,-11 0 0,9 2 0,-17 4 0,18-1 0,-16 17 0,13-8 0,-18 29 0,2 0 0,-1 7 0,-13 33 0,22-29 0,-6 21 0,16-23 0,8-5 0,-1-4 0,2 0 0,7 18 0,1-23 0,43 37 0,-15-52 0,27 11 0,2-28 0,-29-5 0,48-19 0,-55-2 0,15-8 0,-34 3 0,-6 16 0,-3-4 0,-1 10 0,-6-7 0,-20-15 0,-21-13 0,5 6 0,-11-2 0,41 29 0,-3-1 0,16 7 0,0 1 0,0-1 0,1 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06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24575,'9'0'0,"1"0"0,26 0 0,16-6 0,-7 5 0,7-15 0,-10 13 0,-14-8 0,7 11 0,-11 0 0,-6 0 0,-2 0 0,-5 0 0,-1 0 0,0 0 0,-4 0 0,-1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07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24575,'0'54'0,"0"10"0,0-12 0,0 3 0,0 33 0,0-35 0,0 0 0,0 33 0,0-38 0,0 10 0,0-29 0,0-14 0,0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07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09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11 24575,'-4'-6'0,"-2"1"0,-11 5 0,-39 0 0,23 0 0,-23 0 0,18 10 0,27-2 0,-14 13 0,19 3 0,5 2 0,-15 3 0,14 0 0,-9-9 0,6 2 0,3-6 0,11-4 0,39 5 0,3-10 0,25 6 0,9-5 0,-29 1 0,-1 2 0,20 4 0,10 4 0,-68-3 0,2-3 0,-8 2 0,-6-4 0,-5 1 0,0 14 0,0-11 0,0 28 0,0-1 0,0 2 0,0-4 0,-11-2 0,3-23 0,-23 26 0,16-31 0,-22 10 0,-30-42 0,31 6 0,-35-35 0,58 13 0,-5-12 0,6 14 0,4-3 0,3-5 0,5-3 0,0-9 0,0 7 0,5 11 0,6 4 0,12 11 0,6-5 0,7 3 0,-7 1 0,-1 2 0,-20 15 0,1 2 0,-18 6 0,8 4 0,-4-5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10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24575,'0'10'0,"0"6"0,0-4 0,0 4 0,0 15 0,0-16 0,0 16 0,0-20 0,0-1 0,0 6 0,0-4 0,0 3 0,0 1 0,0-3 0,0 3 0,0 14 0,0-14 0,0 14 0,0-19 0,10-1 0,3-4 0,28-1 0,-5 1 0,15-5 0,16 5 0,-21-6 0,21 0 0,-16 0 0,-15 0 0,6 0 0,-24 0 0,-1 0 0,4 0 0,-2 0 0,8 0 0,-10 0 0,3 0 0,-8 0 0,4 0 0,-10-4 0,-2 3 0,-4-4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11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24575,'0'10'0,"0"32"0,0-11 0,0 28 0,0-4 0,0-24 0,0 23 0,0-28 0,0 8 0,0-1 0,0-14 0,0 17 0,0-21 0,0 38 0,0-36 0,0 20 0,0-26 0,0-1 0,0 1 0,0-6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24575,'0'24'0,"0"20"0,0 28 0,0 7 0,0-29 0,0 1 0,0 29 0,0-1 0,0 7 0,0-23 0,0-2 0,0-27 0,0-11 0,0-6 0,0-3 0,0-5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9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24575,'0'16'0,"0"-1"0,0-5 0,0 1 0,0 0 0,0-5 0,0-2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0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24575,'6'-1'0,"-1"13"0,-5 7 0,0 18 0,0 7 0,0-1 0,0 1 0,0-7 0,0-12 0,0-1 0,0-2 0,0-10 0,9-6 0,4-8 0,17-10 0,11 5 0,45-6 0,-36 12 0,3 0 0,7-2 0,0-1 0,-5 3 0,-4 2 0,6 4 0,-12 6 0,-38 7 0,3 10 0,-10 7 0,0 2 0,-5 11 0,-7-11 0,-1 4 0,-9-11 0,5-2 0,-12-11 0,-14 0 0,-2-10 0,-18-1 0,6-6 0,17 0 0,7 0 0,26-10 0,2 8 0,5-7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1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24575,'41'0'0,"7"0"0,5 0 0,20 0 0,9 0 0,-3 0 0,-25 0 0,19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7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24575,'-4'48'0,"2"14"0,1 17 0,1 1 0,0 5 0,2 2 0,0-25 0,2 14 0,-3-48 0,0 8 0,-1-23 0,0-1 0,0-6 0,0-3 0,0-10 0,0-8 0,0 2 0,0-1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2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24575,'22'0'0,"8"0"0,37 0 0,-18 0 0,25 0 0,-30 0 0,-16 0 0,0 0 0,-17 0 0,-5 4 0,-1 2 0,-10 5 0,-32 46 0,18-28 0,-19 35 0,33 21 0,5-38 0,0 47 0,0-36 0,0-13 0,0 49 0,0-45 0,0 21 0,0-28 0,0-21 0,0 13 0,0-16 0,0 0 0,0-2 0,0-6 0,0 1 0,0 0 0,0 0 0,0-6 0,0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3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24575,'16'0'0,"23"0"0,-16 0 0,14 0 0,-3 0 0,-12 0 0,8 0 0,9 0 0,-8 0 0,5 0 0,-10 0 0,-4 0 0,-8 0 0,8 0 0,3 0 0,-19 0 0,12 0 0,-22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4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24575,'0'10'0,"0"1"0,0 13 0,0 50 0,0-22 0,0 28 0,0-38 0,0-21 0,0 13 0,0 18 0,0-25 0,0 30 0,0-20 0,0-14 0,0 18 0,0-12 0,0-2 0,0 18 0,0-18 0,0 8 0,0-6 0,0-9 0,0 2 0,0-11 0,0 0 0,0 0 0,5-14 0,2-6 0,-1-3 0,0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57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24575,'11'0'0,"5"0"0,-4 0 0,6 0 0,9 0 0,-11 0 0,12 0 0,-17 0 0,0 0 0,22 0 0,-17 0 0,34 0 0,-18 0 0,33 0 0,-29 0 0,14 0 0,-20 0 0,4 0 0,3 0 0,-5 0 0,-8 0 0,11 0 0,-9 0 0,2 0 0,-13 0 0,-4-10 0,-10 8 0,-2-8 0,-10 10 0,-31 0 0,23 0 0,-23 0 0,26 0 0,3 0 0,-3 0 0,-6 0 0,3 0 0,-10 0 0,-3 0 0,12 0 0,-6 0 0,15 5 0,0-4 0,-5 3 0,4-4 0,-4 0 0,5 0 0,0 0 0,-40 5 0,30-3 0,-31 2 0,41-4 0,0 0 0,-5 0 0,3 0 0,-3 0 0,5 0 0,0 0 0,5-4 0,6 3 0,6-9 0,5 4 0,0 0 0,-1 2 0,1 4 0,0 0 0,0 0 0,15 0 0,-11 0 0,20 0 0,-21 0 0,12 0 0,-14 0 0,13 0 0,-12 0 0,7 0 0,-9 0 0,-1 0 0,5 0 0,3 0 0,0 0 0,-1 0 0,-6 0 0,10 0 0,-12 0 0,6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5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24575,'23'0'0,"4"0"0,13 0 0,1 0 0,-1 0 0,0 0 0,20 0 0,-28 0 0,17 0 0,-37 0 0,5 0 0,-15 5 0,-3 1 0,-5-1 0,1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6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0 24575,'8'0'0,"8"0"0,20 0 0,31 0 0,-21 0 0,14 0 0,-24 0 0,-25 0 0,-8 0 0,-68 11 0,-35 5 0,24-3 0,-20 1 0,9 0 0,57-8 0,12-6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37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24575,'0'49'0,"0"-7"0,0 34 0,0-24 0,0-1 0,0 19 0,0 25 0,0-29 0,0-21 0,0 17 0,0-17 0,0 26 0,0-20 0,0 19 0,0-36 0,0 22 0,0-32 0,0 24 0,0-35 0,0 7 0,5-14 0,1-2 0,4-4 0,0-4 0,1 3 0,0-9 0,11 3 0,8 1 0,7-5 0,11 9 0,-11-3 0,4 0 0,-11 4 0,-2-4 0,-6 5 0,0 0 0,0 0 0,0 0 0,-5 0 0,-6 0 0,-6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02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24575,'37'0'0,"0"0"0,15 0 0,-9 0 0,8 0 0,-11 0 0,-7 0 0,22-5 0,-25 4 0,27-4 0,-36 5 0,6 0 0,-26 9 0,3-1 0,-20 23 0,8-10 0,-4 13 0,-5 9 0,8-7 0,-16 33 0,10-24 0,-10 42 0,16-39 0,-8 32 0,4-26 0,4 3 0,-8 0 0,10-14 0,-5 8 0,5-29 0,2 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02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24575,'37'0'0,"-6"0"0,11 0 0,-8 0 0,19 0 0,-23 0 0,3 0 0,-23 0 0,1 0 0,0 0 0,36 0 0,-27 0 0,28 0 0,-37 0 0,-1 0 0,1 0 0,-5 0 0,-2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03.7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24575,'69'0'0,"-23"0"0,0 0 0,12 0 0,28 0 0,13 0 0,-13 0 0,-34 0 0,1 0 0,30 0 0,13 0 0,-11 0 0,-23 0 0,-10 0 0,16 0 0,-10-1 0,-3-3 0,-6-9 0,-20 5 0,8-3 0,-15 11 0,-15 0 0,3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7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24575,'5'-7'0,"0"2"0,-1 1 0,1 3 0,3-1 0,46-1 0,-27 2 0,30 0 0,-42 4 0,-6 6 0,7 22 0,-6 18 0,1 0 0,-11 5 0,-7-25 0,-5 6 0,-2-8 0,-4 3 0,1-7 0,0-7 0,2-4 0,-2-7 0,-1-1 0,-2-2 0,5-1 0,6-4 0,9-6 0,9-4 0,-4 3 0,2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04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24575,'0'45'0,"0"2"0,0-10 0,0-2 0,0-6 0,0-7 0,0-10 0,0 9 0,0-9 0,0 4 0,0-6 0,0 1 0,0-14 0,0-4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06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0 192 24575,'17'0'0,"4"5"0,-3-4 0,6 5 0,-1-6 0,7 0 0,-4 0 0,3 0 0,6 0 0,-13 0 0,12 0 0,-11-5 0,-3-1 0,2-6 0,-6-4 0,-4 4 0,4-5 0,-4 0 0,-1 4 0,6-9 0,-10 10 0,3-10 0,-15 1 0,-12 7 0,-39-1 0,23 15 0,-37 0 0,48 0 0,-6 0 0,11 0 0,6 0 0,0 0 0,0 5 0,5 1 0,-3 9 0,8-3 0,-4 4 0,0-11 0,4 5 0,-4-5 0,5 15 0,0-7 0,-5 7 0,3-10 0,-3-4 0,5-1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1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24575,'0'43'0,"0"6"0,0 10 0,0-5 0,0 5 0,0-16 0,0 1 0,0-13 0,0-7 0,0-6 0,0-2 0,0 0 0,0-4 0,0 9 0,0-10 0,0 10 0,0-9 0,0 14 0,0-13 0,0 13 0,0-14 0,0 3 0,0-5 0,0 1 0,0-5 0,0-1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6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7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89 181 24575,'0'-23'0,"0"-13"0,0 15 0,0-14 0,0 11 0,0 5 0,-5 1 0,-1 14 0,-9 4 0,-2 4 0,5 3 0,-3 8 0,14-2 0,-4 3 0,5 0 0,0-4 0,0 4 0,0 0 0,0 2 0,0 27 0,0-15 0,0 38 0,0-44 0,0 31 0,0-40 0,21 28 0,-11-28 0,24 19 0,-16-11 0,1 3 0,8 13 0,-13-12 0,8 1 0,-11 10 0,-4-22 0,-3 16 0,-4-6 0,-10-6 0,-3 2 0,-5-12 0,-5-10 0,-6-11 0,8 3 0,-11-20 0,9-23 0,8 19 0,0-21 0,15 41 0,0-10 0,0-2 0,0 4 0,0-13 0,5 19 0,10-18 0,-6 18 0,16-2 0,-4 6 0,-1 3 0,6 1 0,-10-4 0,-4 4 0,8-10 0,-12 4 0,1-4 0,-9 10 0,0 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8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8 24575,'0'-7'0,"0"9"0,0 10 0,0 16 0,0-8 0,0 3 0,0 18 0,0-24 0,0 31 0,0-17 0,0 4 0,0 0 0,0-5 0,0-10 0,0 2 0,-11-11 0,8 0 0,-8 11 0,11-9 0,0 7 0,9-14 0,12-1 0,3-5 0,44 0 0,-28 0 0,58 0 0,-57 0 0,35 0 0,-53 0 0,25 0 0,-27 0 0,8-5 0,8-2 0,-20 1 0,14-5 0,-5 0 0,-16-1 0,9-4 0,-19 10 0,0 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24575,'-6'32'0,"1"2"0,5 21 0,0 1 0,0-1 0,0 0 0,0 34 0,0-33 0,0-38 0,0 44 0,0-46 0,0 14 0,0-19 0,0 0 0,0-1 0,0-4 0,0-2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20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24575,'5'-5'0,"29"0"0,-3 5 0,25 0 0,-5 0 0,-8 0 0,8 0 0,1 0 0,-11 0 0,1 0 0,-19 0 0,-12 0 0,-6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21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24575,'0'16'0,"0"2"0,0 32 0,0-4 0,0 7 0,0 27 0,0-39 0,0 19 0,0 7 0,0-46 0,0 39 0,0-48 0,0 5 0,0-6 0,0 5 0,0-4 0,0 3 0,0-9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8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24575,'47'44'0,"15"18"0,-19-16 0,5 40 0,-39-46 0,-14 22 0,-68 1 0,27-25 0,-4-4 0,1-3 0,15-14 0,-3 0 0,28-10 0,5-4 0,4-2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29.6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11 24575,'9'-6'0,"-2"2"0,13 13 0,-13 3 0,3 4 0,-10 9 0,0-12 0,-5 26 0,-1-28 0,-5 18 0,-6-23 0,5 0 0,-4-1 0,5-5 0,0 5 0,9-4 0,9 4 0,11-5 0,12 0 0,-5 0 0,-1 0 0,-2 0 0,-10 5 0,4 1 0,-5 5 0,-5 0 0,-2 4 0,-4-2 0,0 2 0,0-3 0,0-2 0,0 1 0,0 5 0,0-4 0,0 4 0,0 5 0,-5-7 0,-1 7 0,-33 1 0,-23 14 0,12-8 0,-15 5 0,51-27 0,-2-1 0,12-5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0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25 24575,'-5'6'0,"53"-1"0,-23-5 0,38 0 0,6 0 0,-14 0 0,-6 0 0,4 0 0,4 0 0,-4 0 0,-2 0 0,2 0 0,3 0 0,13 0 0,-26 0 0,19 0 0,-28-5 0,-19 3 0,19-3 0,0-6 0,-12 9 0,10-9 0,-26 16 0,-1-4 0,-5 3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1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24575,'-5'5'0,"0"1"0,5 28 0,0-4 0,0 21 0,0 1 0,0-9 0,0 1 0,0-1 0,0-15 0,0 8 0,0-6 0,0-10 0,0 8 0,0-11 0,0 16 0,0-18 0,0 4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2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24575,'0'11'0,"0"-1"0,0 1 0,0 0 0,4-1 0,13-4 0,3-1 0,9-5 0,7 0 0,-15 0 0,13 0 0,-11 0 0,8 0 0,5-6 0,-7-5 0,5-13 0,-10 0 0,-1-11 0,-12 6 0,-6 5 0,-5-3 0,0 15 0,-9 1 0,1 6 0,-35 5 0,18 0 0,-57 0 0,48 0 0,-49 0 0,59 0 0,-20 0 0,37 5 0,-3 1 0,10 4 0,0 1 0,0-1 0,0 1 0,0-1 0,0 1 0,0-5 0,0-2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3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5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11 213 24575,'-6'14'0,"1"-6"0,5 22 0,0-3 0,0 4 0,0-5 0,0-3 0,0 5 0,0-7 0,0 6 0,10-16 0,19-5 0,-1-1 0,33-5 0,-27-60 0,1 34 0,-19-70 0,-16 66 0,-12-45 0,4 43 0,-16-38 0,11 41 0,-4 0 0,0 13 0,5 15 0,-4-4 0,5 5 0,5 4 0,1 8 0,0 5 0,4 11 0,-9-4 0,9 4 0,-4-11 0,5-11 0,0-2 0,0-8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7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24575,'39'0'0,"-21"0"0,32 0 0,-37 0 0,8 0 0,-11 0 0,1 0 0,-1 0 0,0 0 0,1 0 0,-1 0 0,-4 5 0,-2 1 0,-4 4 0,0 1 0,0 11 0,0-8 0,0 21 0,0 3 0,0 13 0,0 10 0,14 33 0,-4-26 0,5 25 0,4-8 0,-9-20 0,4 19 0,-1-33 0,-12 6 0,11 29 0,-4-9 0,-4-26 0,-1-2 0,3 12 0,-6-1 0,0-30 0,0 17 0,0-32 0,0 16 0,0-14 0,0 0 0,0-1 0,-4-11 0,-2 0 0,-15-5 0,7 0 0,-13 0 0,3 0 0,4 0 0,-19 0 0,28 0 0,-11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8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12 24575,'-23'-6'0,"20"1"0,20 5 0,19 0 0,38 0 0,-17 0 0,20 0 0,-18 0 0,-16 0 0,0 0 0,-18 0 0,-9 0 0,-14 0 0,-3 0 0,-9 0 0,4 0 0,1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5:39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24575,'34'0'0,"-17"0"0,43 0 0,-8 0 0,-15 0 0,20 0 0,-19 0 0,-3 0 0,1 0 0,-11 0 0,6 0 0,31 0 0,-14 0 0,30 0 0,-49 0 0,9 0 0,-30 0 0,1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6:03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94 24575,'0'34'0,"-14"58"0,11-11 0,-4-28 0,0 0 0,7 39 0,0-34 0,0 23 0,0-45 0,0-3 0,0-21 0,34-1 0,-14-7 0,49-4 0,-45 0 0,42 0 0,-48 0 0,43-16 0,-44 1 0,22-37 0,-31 14 0,-2-17 0,-2-6 0,-4-11 0,0 1 0,0 1 0,0 11 0,-11-13 0,4 52 0,-26-8 0,12 15 0,-25-15 0,8 7 0,-11-3 0,12 11 0,3 8 0,17 5 0,6 5 0,1-4 0,4 19 0,0-12 0,1 17 0,5-18 0,0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09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24575,'2'4'0,"0"0"0,-2 4 0,0 38 0,0-11 0,0 26 0,0-5 0,-1-22 0,-1 20 0,0-36 0,-1 0 0,3-16 0,1-3 0,0-1 0,3-3 0,-3 2 0,2 0 0,-3 1 0,1 1 0,-1-1 0,0 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6:03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6:04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6:05.3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24575,'44'0'0,"-10"0"0,-7 0 0,-7 0 0,20 23 0,-18-6 0,12 20 0,-20-2 0,-2-8 0,-6 3 0,-6-3 0,0-13 0,0 8 0,0 0 0,0 3 0,-5 4 0,-6-1 0,-7-6 0,1-5 0,1-6 0,14-6 0,27-5 0,-2 0 0,26 0 0,-5 0 0,12 0 0,-15 0 0,-5 0 0,-30 0 0,-1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6:06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286 114 24575,'0'-20'0,"0"1"0,0-9 0,0 10 0,0 1 0,-42 11 0,20 1 0,-61 5 0,58 0 0,-20 0 0,29 5 0,9 1 0,-9 11 0,15-4 0,-10 15 0,5-10 0,0 12 0,1-7 0,5 24 0,0 5 0,0 6 0,0-6 0,5-22 0,6-2 0,12-16 0,1-2 0,4-10 0,-6 0 0,0 0 0,0-11 0,-9 4 0,7-27 0,-17 7 0,13-9 0,-15 8 0,4 11 0,-5 1 0,0 14 0,0 3 0,0 15 0,0-4 0,0 10 0,0 1 0,0 3 0,0 10 0,0 16 0,0 1 0,0 7 0,12 6 0,-9-21 0,14 6 0,-10-9 0,0-14 0,-2 7 0,0-11 0,-4 0 0,4-7 0,-5 0 0,0-6 0,0 6 0,0 1 0,0 0 0,0 8 0,0-13 0,0 13 0,0-14 0,0 3 0,0-14 0,0 2 0,0-7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19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0 24575,'13'6'0,"2"-1"0,16-5 0,-11 0 0,5 0 0,-13 0 0,3 0 0,-5 0 0,-15 35 0,6-21 0,-17 34 0,9-20 0,-5-7 0,0 17 0,6-11 0,1 4 0,-1 1 0,5-1 0,-11 31 0,11-21 0,-5 48 0,6-57 0,0 43 0,-5-40 0,4 11 0,-9-18 0,8-6 0,-8-5 0,0-6 0,-3-6 0,-2-5 0,-1 0 0,-8 0 0,6 0 0,0-4 0,18-2 0,12 0 0,40-11 0,-13 14 0,36-16 0,-15 11 0,4-5 0,1 5 0,-6-3 0,-26 10 0,-1-5 0,-26 2 0,-2-2 0,-4-4 0,0 4 0,0 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0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503 0 24575,'-16'0'0,"-10"0"0,7 0 0,-4 0 0,-5 0 0,14 0 0,-8 0 0,5 0 0,4 0 0,-16 23 0,9-12 0,-17 35 0,0-18 0,-7 30 0,12-29 0,-7 32 0,25-45 0,-14 45 0,20-37 0,-9 33 0,10-25 0,1 21 0,0-26 0,6 22 0,5-28 0,37 19 0,-16-25 0,70 2 0,-43-17 0,44 0 0,-38-5 0,4-8 0,-10-21 0,-14 0 0,-1-16 0,-25 20 0,-8 8 0,-17 12 0,-11 10 0,8 0 0,-1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 24575,'32'0'0,"8"0"0,16 0 0,-11 0 0,1 0 0,-11 0 0,2 0 0,-6 0 0,8 0 0,12 0 0,-1-6 0,-9 5 0,-19-15 0,-1 14 0,-21-4 0,12 7 0,-21 4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1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24575,'0'16'0,"0"5"0,0 2 0,0 3 0,0-3 0,0-1 0,0 11 0,0-12 0,0 11 0,0-21 0,0 0 0,0-1 0,0 17 0,0-13 0,0 13 0,0-11 0,0-4 0,0-1 0,0-6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2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24575,'4'-6'0,"8"2"0,11 4 0,3 0 0,3 0 0,7 0 0,-9 0 0,19 0 0,-9 0 0,0 0 0,-14 0 0,-14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24:23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24575,'57'0'0,"5"0"0,6 0 0,-5 0 0,5 0 0,-2 0 0,-28 0 0,12-6 0,-14 5 0,-9-5 0,4 6 0,-15 0 0,-14 0 0,1 0 0,-7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18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0 24575,'-16'22'0,"-4"2"0,-9 4 0,-6 12 0,-5 8 0,1 8 0,3-5 0,3-1 0,15-23 0,3-2 0,19-12 0,20-6 0,16 1 0,15-7 0,-8-1 0,5-1 0,-3 1 0,12-1 0,6-2 0,-27 2 0,-4-4 0,-31 3 0,5-2 0,-9 4 0,3-2 0,-5 2 0,1-1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15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 94 24575,'-19'64'0,"-1"0"0,1 0 0,-5 16 0,-6 4 0,-3-5 0,-7 10 0,-2-1 0,8-14 0,3-10 0,1-1-513,-2 9 1,-6 15 0,3-6 0,12-27 512,12-25 659,7-9-659,3-11 338,3-44-338,24-2 0,7-17 0,9-15 0,-1 4 0,6 3 0,4-4 0,0-4 0,7-13 0,1 0 0,-9 11 0,2-4 0,-3 1 0,4-5 0,4-8 0,-11 16 0,-2-6 0,-16 30 0,-5 10 1052,-17 30-1052,-2 62 0,-3 57 0,-2-14 0,1 3 0,0-4 0,0 17 0,0-24 0,0-25 0,0-27 0,5 4 0,0-22 0,0-4 0,3-2 0,-7 0 0,7-7 0,-3 2 0,4-8 0,4-9 0,-7-2 0,7-22 0,-1-25 0,2 5 0,3-26 0,1 0 0,-4 16 0,4-7 0,-12 32 0,3 20 0,-8 21 0,3 22 0,1 19 0,2 32 0,6-21 0,-1 22 0,0-29 0,-1-6 0,10 15 0,-13-30 0,14 19 0,-20-39 0,6 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16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271 10 24575,'-18'-5'0,"-1"1"0,5 4 0,-8 0 0,10 0 0,-11 0 0,13 0 0,-9 0 0,-10 0 0,6 0 0,-19 0 0,25 0 0,-1 4 0,14 1 0,4 17 0,0 1 0,0 13 0,0-3 0,0-1 0,0-1 0,0-7 0,3-9 0,7-7 0,14-13 0,13-15 0,10-3 0,-1-15 0,3-3 0,-19 6 0,3 5 0,-23 12 0,-2 21 0,-8-1 0,0 10 0,10 35 0,-4-24 0,14 30 0,4-28 0,-6-9 0,10 3 0,-18-10 0,8 0 0,-8-4 0,-1 0 0,-5-5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17.6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24575,'67'0'0,"-5"7"0,-3 3 0,-18-1 0,17 5 0,-2-1 0,-23-6 0,12 3 0,-28-10 0,-11 0 0,2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18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446 1 24575,'-31'15'0,"-5"5"0,0-6 0,6 0 0,16-10 0,5 1 0,4-17 0,0 8 0,5 8 0,-6 44 0,-12 4 0,-3 5 0,4-6 0,-1 0 0,-8 11 0,-2-2 0,2-13 0,3-4 0,-1 20 0,-14-7 0,27-35 0,1-7 0,2-5 0,7 0 0,-3-1 0,4-6 0,0-8 0,0-8 0,0-6 0,4 0 0,2 0 0,-1 8 0,0 3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19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9 24575,'-2'-5'0,"21"1"0,62 4 0,-27 0 0,32 0 0,-52 0 0,-20 4 0,0 27 0,-24-16 0,-1 38 0,1-22 0,1 18 0,2 3 0,4 9 0,-5-5 0,-1 4 0,1 28 0,1-8 0,1 6 0,6-22 0,0-12 0,0-4 0,0-13 0,0-12 0,0-5 0,0-4 0,0-4 0,0-6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20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21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24575,'0'-4'0,"0"6"0,0-10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23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494 0 24575,'-59'0'0,"32"0"0,-51 0 0,59 0 0,-12 0 0,17 4 0,-6 19 0,10-5 0,-18 46 0,14-31 0,-12 17 0,-2 2 0,-1-2 0,-17 36 0,23-42 0,6-9 0,7-6 0,1 14 0,8-17 0,-3 22 0,37 18 0,-15-34 0,26 31 0,-15-47 0,-6-5 0,6-2 0,5-9 0,-4 0 0,12 0 0,12 0 0,6 0 0,14-10 0,-3-10 0,-26 1 0,-4-9 0,-25 22 0,1-6 0,-12 10 0,-1-2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24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0 24575,'33'0'0,"20"0"0,-16 0 0,39 0 0,-43 0 0,35 0 0,-48 0 0,13 0 0,-32 0 0,-7 0 0,-18 5 0,-4 1 0,-3 4 0,-20 1 0,-3-2 0,8 0 0,-6-1 0,3-2 0,18-6 0,15 0 0,-2 0 0,5 0 0,3 0 0,1 4 0,5 1 0,4 15 0,0-3 0,4 10 0,2-1 0,5 1 0,13 33 0,-10-26 0,14 18 0,-18-37 0,-1-2 0,-1 4 0,-3-6 0,1 6 0,2-12 0,-4-1 0,5-4 0,-4 0 0,-2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1:25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19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24575,'-4'38'0,"2"5"0,-1 9 0,3-7 0,0-19 0,3 35 0,-2-41 0,4 38 0,-2-46 0,-5-1 0,4-6 0,-4-5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05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98 24575,'27'47'0,"3"-11"0,21 2 0,-23-26 0,27 18 0,-15-22 0,-15-1 0,20-1 0,6-4 0,2-4 0,2-4 0,1 6 0,0-2 0,-2-17 0,-22 10 0,14-12 0,8 10 0,1 2 0,0 0 0,1 2 0,-1 1 0,-8 6 0,-17 0 0,8 0 0,-11 0 0,35 35 0,-33-20 0,32 33 0,-41-16 0,0-9 0,-7 8 0,-1 14 0,-11-24 0,10 19 0,-5-35 0,5-10 0,-4-2 0,4-11 0,1-1 0,2-2 0,4-3 0,1 9 0,40-5 0,9 1 0,-6 7 0,0 2 0,13 0 0,-12 4 0,4 6 0,-19 0 0,7 0 0,30 0 0,-2 0 0,-11 0 0,9 0 0,-3 0 0,-22 0 0,-9 0 0,26 0 0,-32 0 0,11 0 0,-20 0 0,13-23 0,-8 5 0,13-33 0,-15 12 0,-1 1 0,2-7 0,18-21 0,-48 59 0,-6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4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24575,'0'12'0,"0"4"0,0-3 0,0 17 0,0-9 0,0 11 0,0 3 0,0 9 0,0 40 0,0 6 0,0-32 0,0 1 0,0-5 0,0 0 0,0-1 0,0-3 0,0 29 0,0-2 0,0-38 0,0 10 0,0-21 0,0 8 0,0-15 0,0-13 0,0-18 0,0-22 0,0-14 0,0 0 0,0-45 0,0 57 0,0-23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5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24575,'11'0'0,"16"0"0,-7 10 0,3-2 0,-12 21 0,-11-14 0,0 9 0,0 28 0,0-30 0,0 30 0,0-34 0,0-5 0,0 5 0,0-6 0,0 0 0,0 0 0,0 5 0,-6-4 0,5 9 0,-15-3 0,3-1 0,-6-6 0,3-7 0,9-10 0,2-2 0,5-10 0,0 4 0,0-4 0,11-7 0,-9 9 0,14-9 0,-15 12 0,5 5 0,-6 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6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24575,'0'4'0,"0"-2"0,0 15 0,0 1 0,0 0 0,0 1 0,0-1 0,0-1 0,0-4 0,0 5 0,0-6 0,0 0 0,0 5 0,0-4 0,0 10 0,0-10 0,0 10 0,0-5 0,0 0 0,0-1 0,0-6 0,0 1 0,0 0 0,0-1 0,0 1 0,0-1 0,0 0 0,0-4 0,0-2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8.1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24575,'6'-5'0,"-1"-1"0,-5-11 0,6 9 0,0-3 0,18 11 0,-2 0 0,4 0 0,4 0 0,-15 0 0,21 0 0,-21 0 0,32 0 0,-30 0 0,23 0 0,-21 11 0,0 2 0,-2 12 0,-10-1 0,-2 0 0,-5 7 0,0-5 0,0 4 0,0-5 0,0 4 0,0-9 0,-5 14 0,-2-20 0,-10 14 0,3-20 0,-3 8 0,-1-15 0,4 4 0,-10-5 0,5 0 0,-2 0 0,-3 0 0,5 0 0,-8-6 0,8-1 0,-6-6 0,12 1 0,-5 5 0,0-3 0,5 8 0,1-8 0,7 3 0,5 1 0,0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9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24575,'46'-7'0,"24"-26"0,-28 13 0,17-19 0,-25 25 0,-12 1 0,4 5 0,-14 2 0,-16 17 0,6-8 0,-12 8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9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0 185 24575,'0'-4'0,"18"-30"0,9 3 0,3-19 0,-1 35 0,-11 3 0,-4 12 0,8 0 0,-9 0 0,4-5 0,0-8 0,-4 4 0,10-3 0,-10 12 0,-1 0 0,-7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20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24575,'0'11'0,"0"17"0,0 25 0,0 8 0,0 2 0,0 7-297,0 2 0,0-1 297,0-11 0,0 36 0,0-43 0,0-1 0,0 23 73,0-18 1,0-4-74,0-13 0,0 6 0,0-5 0,0-18 0,0 13 0,0-24 0,0-8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22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0 188 24575,'12'30'0,"-3"-8"0,16 17 0,2-7 0,-5-3 0,2-4 0,-5-6 0,46 33 0,-28-35 0,40 33 0,-56-48 0,3 3 0,7-5 0,-15 0 0,21 0 0,-9 0 0,1 0 0,46-41 0,-9-3 0,-9 2 0,-1-2 0,17-13 0,11 11 0,-18 18 0,-8 17 0,5 0 0,0 3 0,-10 6 0,9 4 0,-3 7 0,-25 15 0,17 11 0,-9 27 0,-12-28 0,6 27 0,-11-27 0,-5 8 0,5-10 0,-5-7 0,-3-13 0,0-6 0,-5-11 0,12-21 0,-4 3 0,14-17 0,31-2 0,-5 7 0,-19 12 0,11 0 0,21 0 0,19 0 0,1 1 0,-14 3 0,-13 2 0,0 1 0,13-1 0,16-4 0,-4 2 0,-24 7 0,-9 6 0,-9-2 0,-3 1 0,-20-10 0,-6 9 0,-3-5 0,-5 3 0,0 3 0,0-16 0,-5 8 0,-2-7 0,-21 15 0,12 2 0,-12 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23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12 163 24575,'-6'12'0,"1"5"0,5 3 0,0-1 0,0 26 0,0-20 0,0 15 0,0-16 0,0-11 0,4-1 0,3-7 0,23-5 0,-13 0 0,20 0 0,-17 0 0,7 0 0,17 0 0,-8 0 0,16-18 0,-7-28 0,-10-6 0,-17-1 0,-4 0 0,-1 3 0,-7-17 0,-6 43 0,-11 10 0,-32 2 0,-7 6 0,-3 6 0,10 0 0,23 11 0,1-3 0,7 14 0,1-9 0,10 5 0,-10-1 0,9-3 0,-3 3 0,5 1 0,0 1 0,0-6 0,0-2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20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24575,'10'0'0,"20"0"0,29 0 0,4 2 0,14 0 0,-3-1 0,5-2 0,0-1 0,-8 3 0,3 0 0,-12-1 0,12-7 0,-59 5 0,-8 0 0,6 5 0,-7-2 0,4 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07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24575,'0'16'0,"0"-3"0,0 9 0,0-3 0,0-1 0,23-5 0,-6-8 0,28-5 0,-5 0 0,-2 0 0,-6 0 0,5 0 0,-20 0 0,13 0 0,-6-5 0,-8-9 0,13-5 0,-20-8 0,8-16 0,-16 18 0,5-27 0,-11 41 0,-78 1 0,45 13 0,-58 14 0,76-10 0,3 5 0,-6 26 0,13-19 0,-17 30 0,14-29 0,0 4 0,2-8 0,11-10 0,0-1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08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1 156 24575,'0'-12'0,"0"1"0,0-1 0,0 0 0,0 0 0,0-5 0,0 4 0,0-9 0,5 14 0,-4-8 0,5 4 0,-1 4 0,-4 18 0,5 8 0,-6 26 0,0-15 0,0 13 0,0 23 0,0 23 0,0-29 0,0 2 0,0 2 0,0 2 0,0-1 0,0 0 0,0-4 0,0-1 0,0-8 0,0-2 0,0 39 0,0-25 0,0-8 0,0-11 0,0-18 0,0-13 0,0-14 0,0-18 0,0-6 0,0-4 0,0-3 0,0-3 0,0 18 0,0-3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09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5 100 24575,'0'-19'0,"0"2"0,0-7 0,5 14 0,19-13 0,-3 22 0,10-5 0,-14 6 0,24 0 0,-22 0 0,23 0 0,-18 5 0,-9 2 0,9 12 0,-11 1 0,0 19 0,-5 15 0,-2-10 0,-6 19 0,0-33 0,0 19 0,0-20 0,0 26 0,0-30 0,-37 29 0,16-43 0,-44 12 0,23-23 0,-6-12 0,9-2 0,8-17 0,17 11 0,3-3 0,11-5 0,0 11 0,0-16 0,0 25 0,0-3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0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24575,'0'-12'0,"0"0"0,0 0 0,11 6 0,-9 6 0,14 17 0,-15-2 0,5 25 0,-6-24 0,0 19 0,-5-27 0,3-2 0,-3-17 0,5 3 0,0-2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1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24575,'0'19'0,"0"11"0,0-8 0,0 26 0,0 3 0,0 14 0,0-7 0,0 18 0,0-40 0,0 55 0,0-63 0,0 41 0,0-48 0,0 5 0,0-8 0,0 10 0,0-7 0,0 12 0,0-20 0,0 5 0,0-1 0,0-4 0,0 5 0,0-1 0,0 2 0,5 5 0,2 7 0,48 44 0,-32-37 0,48 29 0,-44-55 0,4-5 0,-8-2 0,-11-5 0,0 0 0,-6 0 0,0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13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12 380 24575,'5'14'0,"2"-4"0,16-10 0,-8 0 0,16-6 0,-4-15 0,-11 5 0,14-17 0,-20-1 0,9 4 0,-11-10 0,-2 1 0,-6 16 0,0-8 0,-17 12 0,-17 11 0,4-3 0,-24 11 0,37 0 0,-19 34 0,28-20 0,-4 27 0,12-23 0,0-5 0,0 5 0,0-6 0,0 0 0,0 5 0,5-9 0,20 2 0,5-10 0,58 0 0,-35 0 0,9 0 0,0 0 0,-8 0 0,1-13 0,-4-3 0,-16 3 0,19-47 0,-46 35 0,4-37 0,-12 31 0,0-13 0,-5 30 0,-9 3 0,-18 17 0,-12 34 0,-13 15 0,23-4 0,4 2 0,-4 12 0,-2-1 0,34-39 0,-3-1 0,10-8 0,1 0 0,22-16 0,-12 0 0,12 0 0,-16 0 0,0 0 0,-5 17 0,-2-1 0,-5 16 0,0 22 0,0-13 0,0 23 0,0 9 0,0-23 0,0 32 0,-13-8 0,-4-14 0,-12 12 0,-19-23 0,15-17 0,-14 1 0,1-26 0,14-1 0,-8-6 0,15-12 0,-3-62 0,11 32 0,-2-51 0,19 64 0,0-11 0,0 18 0,0-9 0,0 5 0,0-2 0,17-10 0,11 10 0,31-11 0,-6 23 0,31-9 0,-54 24 0,14-6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26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120 291 24575,'-5'-6'0,"-2"6"0,-5 13 0,5 7 0,-5 27 0,4-22 0,1 27 0,-11-18 0,8 11 0,-3-4 0,6-8 0,1 4 0,5 13 0,-5-14 0,16-1 0,49-69 0,11-24 0,-22 15 0,2-11 0,8-13 0,-17 9 0,-23 0 0,-5-10 0,-3 2 0,-4 22 0,-6-48 0,0 59 0,-23-18 0,12 36 0,-36 3 0,31 12 0,-14 0 0,6 0 0,9 6 0,-26 32 0,25-18 0,-7 25 0,11-21 0,5-9 0,0 9 0,-4-7 0,4 2 0,-5 0 0,5-2 0,1 1 0,1 11 0,4-7 0,-5 6 0,6-4 0,0-9 0,0 9 0,0-12 0,0 0 0,0 0 0,0-5 0,0-2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30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1768 24575,'63'0'0,"-6"0"0,37 0 0,-21-2 0,0-4 0,-22-3 0,1-1 0,28-2 0,15-7 0,-14-5 0,15-7 0,5-4 0,-4 1 0,-15 6 0,13-1 0,-1 0-191,-14 3 0,15-5 0,4-2 0,-8 4 0,-18 8 191,-11 6 0,-10 6 0,44-3 0,-33 0 0,-1 1 0,25 1 0,10-8 0,-8 3 0,16-2 0,-5 0 0,-35 5 0,-4 0 0,14-2-789,-1 1 0,15-3 0,11-1 0,6-2 1,3 1-1,-3 0 0,-6 1 0,-11 2 789,-1 0 0,-12 1 0,-2 2 0,8-2 0,18-1 0,-29 5 0,7-1 0,9-1 0,6-1 0,5 0 0,6-1 0,2 0 0,3 0 0,2 0 0,-1-1 0,0 1 0,-2 1 0,-2-1 0,-5 2 0,-5 0 0,-5 0 0,-8 2-548,27-3 1,-12 1 0,-6 1 0,-3 1 0,0 0 0,3 0 0,8-1 0,11-1 547,-32 3 0,5 0 0,4 0 0,5-1 0,4 0 0,2-1 0,2 0 0,3 1 0,0-1 0,0 0 0,1 0 0,-2 0 0,0 0 0,-3 0 0,-3 1 0,-3-1 0,-4 2 0,-5-1 0,-4 1-220,26-4 0,-7 2 1,-5-1-1,-5 1 1,-2 0-1,0 0 1,2 0-1,3-1 1,5 0 219,-6 1 0,3 0 0,3-1 0,3 0 0,1 0 0,0 0 0,0 0 0,-2 1 0,-3-1 0,-4 0 0,-3 0 0,-7 1-294,14-2 0,-6-1 0,-5 1 0,-3-1 0,-1 1 0,-1 0 0,1 1 294,10-2 0,1 1 0,-1 0 0,-3 0 0,-4 1 0,-7 1 522,28-4 0,-10 1 0,-13 3-522,-21 4 0,-3 0 631,42-3 0,-24 4 0,-68 6 0,8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37.5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 24575,'72'0'0,"0"0"0,2 0 0,-10 0 0,11 0 0,-13 0 0,3 0 0,27 0 0,-44 0 0,-17 0 0,6 0 0,-23 0 0,4 0 0,-16 0 0,-4 0 0,-15 0 0,4 0 0,-5 0 0,0 0 0,-2 6 0,1-5 0,-18 17 0,-4-10 0,-3 12 0,1-8 0,17 1 0,-4 4 0,15-4 0,-12 5 0,19-6 0,-4 5 0,6-4 0,1 15 0,3 5 0,-9 33 0,9-12 0,-4 35 0,6-48 0,-3 10 0,0 0 0,1 0 0,-4 0 0,0-2 0,4-11 0,-4 16 0,6-33 0,0 10 0,0-12 0,0 3 0,0-9 0,-5 4 0,3-6 0,-8-4 0,3-2 0,-4-5 0,-1 0 0,-36 0 0,8 0 0,-19 0 0,20 0 0,-10 0 0,34 0 0,-13 0 0,45 0 0,3 0 0,6 0 0,1 0 0,-7 0 0,17 6 0,-8-5 0,10 5 0,-2-6 0,-6 0 0,6 0 0,5-5 0,-15 3 0,6-3 0,-8 5 0,-11 0 0,2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39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924 12 24575,'-5'-6'0,"-8"1"0,-7 5 0,-19 0 0,9 0 0,-17 0 0,13 0 0,-2 0 0,-10 6 0,16 2 0,-42 42 0,30-21 0,6 7 0,-2 5 0,2-5 0,1 2 0,-1 7 0,0 4 0,-10 13 0,1 1 0,7-6 0,3-1 0,1-4 0,4-1 0,-8 29 0,17-11 0,15-14 0,6 14 0,26-5 0,22 11 0,-11-43 0,10-3 0,17-3 0,11-4 0,-7-3 0,-15-4 0,0-2 0,36 3 0,-8-5 0,-35-11 0,-23 0 0,8 0 0,-14-5 0,-3-8 0,-1-8 0,-7-18 0,-6-11 0,0-5 0,-18-1 0,-14 0 0,1 26 0,3-4 0,10 3 0,15 7 0,-9-15 0,6 12 0,4-7 0,-10-6 0,11 9 0,-15 7 0,8 18 0,-15 6 0,3 0 0,-17 0 0,14 0 0,-7 0 0,58 0 0,3 0 0,30 0 0,1 0 0,-7 0 0,8 0 0,0 0 0,-7 0 0,-1 0 0,-6 0 0,-30 0 0,1 0 0,-13 5 0,-3 2 0,-14 4 0,-2 2 0,-2-1 0,2 0 0,-5 5 0,9 2 0,-10 5 0,6 7 0,5 8 0,2 8 0,5 22 0,0-12 0,0 19 0,0-27 0,0 4 0,0-8 0,0-17 0,5 7 0,-4-16 0,10-6 0,-9-2 0,3-11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0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24575,'5'-1'0,"1"0"0,5 3 0,67 13 0,7 4 0,-17-4 0,-1 1 0,8 1 0,-26-4 0,-46-12 0,-4-1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21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 24575,'4'0'0,"1"0"0,2 0 0,55-6 0,-9 4 0,5 1 0,9-3 0,5 0 0,29 1 0,-5 2 0,-6-1 0,5 1 0,-85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0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24575,'60'0'0,"9"0"0,1 0 0,-1 0 0,8 0 0,-26 0 0,-22 0 0,-10 0 0,-14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0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24575,'-7'14'0,"14"-3"0,25-11 0,23 0 0,5 0 0,4 0 0,-1 0 0,2 0 0,14 0 0,-31 0 0,18 0 0,-59 0 0,-2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1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24575,'14'-7'0,"10"2"0,71 5 0,-28 0 0,25 0 0,-1 0 0,-26 0 0,1 0 0,-7 0 0,-36 0 0,11 0 0,-25 0 0,1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2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24575,'0'11'0,"0"35"0,0 8 0,0 24 0,0-21 0,0-1 0,0 17 0,0-22 0,0 1 0,0 40 0,0-29 0,0 27 0,0-15 0,0 17 0,0-19 0,0 24 0,0-70 0,0 40 0,0-45 0,0 15 0,0-13 0,5-10 0,8-4 0,19-10 0,34 0 0,26-7 0,-1 5 0,-24-5 0,-2 1 0,12 4 0,15-5 0,-45 7 0,-16 0 0,-28-10 0,-19-16 0,1 10 0,-9-8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2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24575,'22'0'0,"9"0"0,55 0 0,-17 0 0,9 0 0,-6 0 0,-23 0 0,1 0 0,-24 0 0,-19 0 0,-2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3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24575,'0'24'0,"0"-3"0,0 4 0,0 8 0,0-11 0,0 21 0,0 14 0,0-3 0,0 6 0,-4 4 0,1 2 0,2 2 0,0-3 0,-6 23 0,7-48 0,0-10 0,0-8 0,0 10 0,0-1 0,5-5 0,28-1 0,-4-14 0,7-5 0,-20-6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5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236 13 24575,'-12'-7'0,"0"2"0,-5 5 0,4 0 0,-11 0 0,11 0 0,-5 0 0,6 0 0,0 0 0,0 16 0,5-7 0,-10 32 0,-3 20 0,4-14 0,-7 35 0,21-58 0,-4 23 0,11-33 0,61 29 0,18 3 0,-22-11 0,24 11 0,-5 2 0,-40-6 0,-18-4 0,2 0 0,-25 19 0,-10 0 0,0-14 0,-14 11 0,-9-8 0,-17-40 0,-6-6 0,18-5 0,8-8 0,2-7 0,-10-5 0,12 11 0,8-3 0,13 11 0,5-6 0,0 6 0,0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5.9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24575,'16'0'0,"23"0"0,-9 20 0,18 4 0,4 50 0,-17-23 0,-8-7 0,0 5 0,-5 4 0,-4 0 0,3 43 0,-1-18 0,-3-2 0,-13-1 0,3-7 0,0-4 0,-7-18 0,0 46 0,0-61 0,0 19 0,-6-10 0,-13 6 0,4-11 0,-15 5 0,17-31 0,1 2 0,7-18 0,5-11 0,0 4 0,0 1 0,0 7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6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24575,'50'0'0,"-1"0"0,32 0 0,-19 0 0,22 0 0,-3 0 0,-37 0 0,12 0 0,-25 0 0,-16 0 0,9 0 0,-13 0 0,-4 0 0,-2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8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24575,'-19'0'0,"17"0"0,27 0 0,31 0 0,40 0 0,-5 0 0,-39 0 0,2 0 0,10 0 0,-3 0 0,26 0 0,-29 0 0,-4 0 0,-6 0 0,-5 0 0,-5 0 0,-31 5 0,-19 9 0,-26 7 0,-10 6 0,-7 8 0,14 3 0,-8-2 0,-9 21 0,26-25 0,-30 36 0,37-28 0,-18 21 0,-3 3 0,11-2 0,-8 8 0,0 2 0,5-2 0,1 5 0,14-21 0,12-23 0,33-18 0,3-2 0,45-11 0,-28 0 0,17 0 0,7 0 0,-41 17 0,21-1 0,-67 17 0,-14 6 0,4-15 0,-7 7 0,19-13 0,-7 6 0,13-4 0,2 2 0,11-10 0,5-6 0,8-1 0,6-5 0,28 0 0,-8 0 0,46 0 0,-14 0 0,6 0 0,-2 0 0,-27 0 0,17 0 0,-33 0 0,15 0 0,-38-4 0,8 2 0,-17-3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21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24575,'28'1'0,"3"-4"0,29-1 0,-10-3 0,4 0 0,1 3 0,1-1 0,3 1 0,-3-1 0,27 1 0,-51 3 0,-14 0 0,-13-1 0,-3 2 0,-1-1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9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24575,'0'24'0,"0"8"0,0 18 0,0 4 0,0 15 0,0 7 0,0-1 0,0-13 0,0 19 0,0 1 0,0-28 0,0 29 0,0-1 0,0-28 0,0 28 0,0-18 0,0-22 0,0 19 0,0-12 0,0-17 0,0 21 0,0-31 0,0 24 0,0-4 0,0-2 0,0-2 0,0-35 0,0-31 0,0-10 0,0-27 0,0 39 0,0 2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0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24575,'11'0'0,"0"0"0,6 0 0,-4 0 0,4 0 0,0 0 0,-4 0 0,16 0 0,-15 0 0,10 0 0,-12 0 0,7 0 0,6 16 0,-4-7 0,12 25 0,-18-14 0,8 16 0,-11-4 0,-5 7 0,-2 7 0,1-6 0,-5 6 0,4-8 0,-5 1 0,0-1 0,0-5 0,0-3 0,0 2 0,-17-6 0,2 5 0,-16-17 0,6-4 0,6-10 0,2 0 0,6 0 0,-1 0 0,1 0 0,-1 0 0,1 0 0,0 0 0,-1 0 0,1 0 0,4 0 0,2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24575,'0'18'0,"0"4"0,0-8 0,0 3 0,0 0 0,0-3 0,0 3 0,0 1 0,0-5 0,0 5 0,0-1 0,0-3 0,0 3 0,0-5 0,0 0 0,0 6 0,0 0 0,0 7 0,0-7 0,0-1 0,5-11 0,1-1 0,5-10 0,-5-8 0,-1 0 0,-5-1 0,0 9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3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4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24575,'33'0'0,"-6"0"0,19 0 0,-23 0 0,8 0 0,-19 0 0,-11 0 0,4 0 0,-10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5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24575,'0'18'0,"0"9"0,0 37 0,0-27 0,0 32 0,0-47 0,0 13 0,0 3 0,0-3 0,0 17 0,0-11 0,0 9 0,0-15 0,0 27 0,0-29 0,0 41 0,0-41 0,0 22 0,0-34 0,0 14 0,5-26 0,1 7 0,26-16 0,-9 0 0,34 0 0,-19 0 0,15 0 0,39 0 0,-31 6 0,29 2 0,-51-1 0,-13 5 0,-9-11 0,-10 4 0,-2-5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6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24575,'18'0'0,"-1"0"0,0 0 0,-4 0 0,16 0 0,-14 0 0,14 0 0,-16 0 0,10 0 0,-20 0 0,6 0 0,-14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7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0 269 24575,'34'0'0,"-13"-5"0,-9-8 0,-12 0 0,0-24 0,0 20 0,0-28 0,0 29 0,0-16 0,0 13 0,-6 1 0,-6-5 0,4 10 0,2 1 0,13 7 0,22 5 0,30 0 0,-13 0 0,15 0 0,-1 0 0,-19 0 0,49 0 0,-69 0 0,7 0 0,-4 0 0,-4 0 0,3 0 0,-26 0 0,-29 22 0,2-16 0,-14 22 0,-8-21 0,31 0 0,-25-2 0,33-5 0,1 0 0,0 0 0,0 0 0,-11 5 0,8-4 0,-7 10 0,10-10 0,5 9 0,2 2 0,5 1 0,0 4 0,0 1 0,0 1 0,0 7 0,0 9 0,0 24 0,0 5 0,0 2 0,0 0 0,0-1 0,7-9 0,-6-16 0,12 6 0,-6-14 0,1-10 0,3 7 0,-4-10 0,5 11 0,0-10 0,5-3 0,-3-11 0,8-6 0,4 0 0,6 0 0,13 0 0,14-6 0,-21 4 0,10-4 0,-29 1 0,5 3 0,-10-3 0,-4 5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8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24575,'0'19'0,"0"-6"0,0 34 0,0 9 0,0-14 0,0 12 0,0-28 0,0 7 0,0-12 0,0 3 0,0-12 0,0-1 0,0-5 0,0-1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59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24575,'12'0'0,"-6"0"0,-1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5:22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1 147 24575,'13'3'0,"13"0"0,26-4 0,34-9 0,3-5 0,6-2 0,-20 4 0,1-1-340,20-4 0,-2 0 340,-31 9 0,-6 1 0,34-3 168,-20 3-168,-33 4 0,-26 1 0,-12 2 0,-2-1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00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24575,'72'0'0,"-11"12"0,-37-4 0,-9 5 0,15-7 0,-17-6 0,-1 5 0,-7 1 0,-5 5 0,0 10 0,-2 36 0,-1 24 0,1-10 0,0 23 0,0-14 0,0 15 0,-1-12 0,-2-21 0,2-6-221,2-2 1,0-1 220,-3 5 0,0-1 0,4-3 0,0-5 0,0 13 0,0 12 0,-3-1 0,0-4 0,2-22 0,-5 23 0,0-9 0,5-47 0,-10 8 0,4-9 441,-5 4-441,1-11 0,-35-1 0,19-5 0,-21 0 0,24 0 0,10 0 0,-3 0 0,5 0 0,5 0 0,2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34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1023 2746 24575,'73'7'0,"-23"-1"0,25-6 0,-11 0 0,-23 0 0,21 0 0,-26 0 0,1 0 0,36 0 0,-29 0 0,52 0 0,-28 0 0,-14 0 0,12 0 0,8 0 0,15 0 0,2 0 0,-12 0 0,6 0 0,-1 0 0,-1 0 0,14 0 0,-5 0 0,-23 0 0,-7 0 0,29 0 0,-25-13 0,-8 10 0,34-10 0,-21 6 0,6 6 0,10-12 0,0-1 0,-16 2 0,27-7 0,-3-3 0,-41 4 0,1 1 0,-3 0 0,-16 2 0,20 1 0,-42 3 0,5 10 0,-2-10 0,-9-2 0,8-6 0,-15-12 0,5-1 0,-6-14 0,0-9 0,0-25 0,0 21 0,0-3 0,-1-8 0,2-5 0,3-21 0,0-3 0,-3 9 0,0 1 0,3-5 0,0 3 0,-4 14 0,0 3 0,0 4 0,0 2 0,0 3 0,0 1 0,0 0 0,0 0 0,0 4 0,0 1 0,0 4 0,0 2 0,0-44 0,0 4 0,0 31 0,0-26 0,0 53 0,-11-25 0,3 38 0,-22 4 0,1 13 0,-45 5 0,13 0 0,-4-2 0,-14 0 0,7-2 0,14 0 0,-1-2 0,-11 0 0,-13-1 0,-1 0 0,12 1 0,6 0 0,-1 0 0,-5 0 0,-13-1 0,0 0 0,12 3 0,3 3 0,0 0-184,1-2 0,-11-1 1,0-1-1,8 1 184,-14-2 0,1 0 0,1 0 0,-6-1 0,6 1 0,-1 0 0,1 1 0,2 0 0,-6-1 0,7 1 0,7 0 0,0 1 0,-10 0 0,-8 1 0,10 0 0,18-1 0,4 0 0,-33 3 0,8 2 0,22-1-111,7 3 0,2 1 111,3 4 0,-22 8 0,22 6 0,-1 3 0,0-5 0,1 1 0,0 5 0,2-1 0,-21 7 0,58-20 727,0 10-727,5-7 230,1 12-230,6 10 0,0 47 0,0 0 0,-1-13 0,2 10 0,7-4 0,4 7 0,1 0 0,-2 2 0,2 0 0,0-1 0,2 0 0,1 0 0,0-5 0,3 11 0,0-12 0,4 4 0,0-3 0,-8-32 0,0 1 0,0 2 0,-1-2 0,3 15 0,1 19 0,-17-52 0,11 36 0,-11-35 0,5 23 0,-6-33 0,0 19 0,0-25 0,6 30 0,-5-30 0,4 24 0,-5-25 0,0 16 0,6-12 0,0 6 0,11 4 0,19 8 0,-6-4 0,13-2 0,11 9 0,-6-14 0,4-1 0,26 18 0,-18-14 0,-5-5 0,-16-14 0,25 8 0,-39-16 0,27 4 0,-36-6 0,12 0 0,-17 0 0,-4 0 0,-2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56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1127 1455 24575,'-11'0'0,"-27"0"0,13 0 0,-29 0 0,-3 0 0,-21 0 0,-2 0 0,19 0 0,0 0 0,-13 0 0,13 0 0,0 0 0,-11 0 0,19 0 0,-1 0 0,-26 0 0,8-6 0,27-1 0,26-12 0,5-9 0,-12-35 0,15 1 0,-8-23 0,19 6 0,0-2 0,0-17 0,0 40 0,0-2 0,0-6 0,0-1 0,3-8 0,1-1 0,0 5 0,1 1 0,2 8 0,1 3 0,7-32 0,-7 28 0,-2 18 0,-6 17 0,0 4 0,5 18 0,7 0 0,7 6 0,23 0 0,27 0 0,21 9 0,-21-1 0,11 4 0,0-1-503,-5 0 1,0 0 0,5 1 502,7 3 0,7 1 0,1 1 0,-4-2 0,-13-3 0,-2-1 0,-1-1 0,1 1 0,4 0 0,2 0 0,-1 0 0,-3-2 0,10-1 0,-4-1 0,3-2 0,-12-2 0,3 0 0,-1-1 0,-7-1 0,20-1 0,0 0 0,9 2 0,7 1 0,-18-1 0,4 0 0,-8 3 0,-2 4 0,-7 6 0,-13-3 0,2 1 0,-17-1 0,3 0 0,38 6 0,-4 0 0,-16 1 0,-15-6 0,-5 1 0,-13-1 0,-4-1 0,-18 0 1507,-2 0-1507,-11 0 0,0 5 0,0 2 0,0 23 0,0-12 0,0 32 0,0 4 0,0-10 0,-4 19 0,1-1 0,1-23 0,-12 33 0,13-39 0,-5 8 0,6-21 0,-6 5 0,4-11 0,-15 16 0,9-26 0,-21 17 0,7-31 0,-11 16 0,-6-17 0,-30 5 0,13-6 0,-2 0 0,0 0 0,4 0 0,3 0 0,-1 0 0,-17 0 0,-28 0 0,17 0 0,-9 0 0,-2 0 0,2 0 0,-6 0 0,1 0 0,23 0 0,6 4 0,-2 0 0,17-3 0,-2 0 0,-36 6 0,-2 1 0,35-8 0,1 1 0,-24 7 0,4-1 0,5-6 0,-7 6 0,0 0 0,4-5 0,-10 2 0,3-1 0,25-3 0,2 6 0,1 1 0,2 3 0,-37 11 0,51-13 0,-14-2 0,43-17 0,0-39 0,6-1 0,13-27 0,5-6 0,5-9 0,-1 29 0,6-6 0,-5 11 0,2 2 0,14-20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57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1 24575,'0'21'0,"0"16"0,1 10 0,-2 7 0,-2-1 0,-2 4-488,0 17 0,-2 7 488,-4-1 0,-4 6 0,1-8-1076,3-12 0,-1-1 1076,-1 12 0,-1 7 0,1-10 0,3-19 0,2-4 153,2 13 0,1-1-153,-4-10 0,2-3 0,5 46 0,-5-39 0,6 7 0,2-2 436,-1-17-436,0 33 1901,0-86-1901,0-39 485,0 5-485,0-21 0,0 38 0,0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58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24575,'0'90'0,"0"0"0,0-3 0,0-21 0,0 10 0,0-6 0,0-2 0,0-7-544,0-11 1,0 0 543,0 19 0,0-4 356,0-3-356,0-12 180,0-19-180,0-20 0,0-82 0,0 28 0,0-9 0,0-9 0,7-7 0,3 0 0,0 10 0,2 0 110,2-28 0,1 5 0,5 7 1,-12 24-1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3:59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24575,'47'0'0,"-9"0"0,24 0 0,-21 0 0,9 0 0,-5 0 0,-28 0 0,4 0 0,-29 0 0,-17 6 0,-3 6 0,3 2 0,7 4 0,-6 27 0,15-18 0,-8 20 0,17-10 0,0-6 0,0 10 0,0 24 0,0 2 0,0-16 0,0 13 0,0-3 0,0-29 0,0-4 0,0-2 0,0-2 0,0-11 0,0 26 0,0-22 0,-6 16 0,0-21 0,-6-6 0,0-1 0,1-5 0,-1 0 0,1 0 0,0 0 0,9-5 0,10 4 0,36-10 0,-4 3 0,37 0 0,-43 2 0,15 6 0,-30 0 0,1 0 0,-3-6 0,-10 5 0,-2-5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4:00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461 12 24575,'-5'-6'0,"-8"1"0,-7 5 0,-12 0 0,4 0 0,2 0 0,-17 0 0,18 0 0,-32 37 0,27-16 0,-27 49 0,32-46 0,-6 12 0,15-18 0,2 18 0,0-7 0,3 7 0,5 17 0,4-33 0,-4 25 0,17-10 0,-2-17 0,9 17 0,6-17 0,-9-10 0,9 3 0,0-11 0,-9 0 0,9 0 0,0 0 0,-9 0 0,15-6 0,-10-1 0,6-6 0,-7 6 0,5-5 0,-10 6 0,3-1 0,-10 1 0,-2 6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4:01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24575,'5'-6'0,"28"-6"0,7 11 0,11-18 0,28 2 0,-43 2 0,34-6 0,-35 20 0,0-12 0,-9 12 0,-2-5 0,-11 6 0,4 0 0,-20 5 0,0 1 0,-33 6 0,13 1 0,-16 1 0,-34 16 0,41-19 0,-27 17 0,44-16 0,12 1 0,-13 4 0,15-6 0,-5 1 0,6-1 0,0 1 0,0 50 0,0-37 0,0 38 0,0-51 0,0 0 0,0 11 0,0-9 0,0 9 0,0-12 0,0 1 0,0 10 0,0-7 0,0 7 0,-5-10 0,3 0 0,-3-5 0,5-2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4:03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1 287 24575,'0'32'0,"7"23"0,28 8 0,-7 5 0,15-18 0,-17-22 0,-5-8 0,6-13 0,11-1 0,31-29 0,9-27 0,6-7 0,-30 27 0,2-2 0,13-22 0,7-9 0,-6 9 0,-4 17 0,-2 3 0,21-16 0,0 1 0,-27 20 0,0 7 0,11 7 0,-6 5 0,-5 4 0,26 6 0,-39 0 0,-6 6 0,-5 1 0,37 20 0,-7-4 0,-16-5 0,4-1 0,45 6 0,-7-2 0,7-13 0,-16-1 0,-3-7 0,1 0 0,-14 0 0,11 0 0,-32 0 0,-4 0 0,12 0 0,-32 0 0,31 0 0,-38-5 0,18-3 0,-20 0 0,8 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07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1600 24575,'0'-11'0,"40"-37"0,13-10 0,3 7 0,18-14 0,6-3 0,-8 7-633,-11 9 1,-5 5 0,10-7 632,-3 1 0,10-8 0,5-4 0,0 0 0,-5 5 0,-11 8-1010,2 1 1,-9 7 0,3-2 1009,1-1 0,4-4 0,-1 1 0,-6 6 0,13-8 0,-7 8 391,-12 9 1,-2 2-392,-5 4 0,-1 2 0,30-17 0,-28 22 813,18-11-813,-12 7 2930,-11 6-2930,4 2 99,-11 11 1,-13 1 0,-9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6:57.12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1 200 16383,'21'-31'0,"64"-6"0,17 7 0,-11 12 0,-29 11 0,20-1 0,17-1 0,8 0 0,3 1 0,-4 0 0,-11 1 0,-16 2 0,10 1 0,-14 1 0,12 1 0,-9 0 0,11-1 0,6 0 0,5 1 0,1 0 0,-3 1 0,-7 1 0,1 1 0,-1 1 0,-2 1 0,-2 1 0,-5-1 0,-5-1 0,21 1 0,-10-2 0,17 3 0,-24-1 0,13 2 0,9 0 0,4 1 0,1 0 0,-6 0 0,-8-1 0,-13 0 0,20 2 0,-15-1 0,12 2 0,-18-2 0,10 2 0,7 0 0,2 1 0,-2-1 0,-7 0 0,-11-2 0,19 3 0,-12-2 0,7 1 0,-7-3 0,10 1 0,1 0 0,-4-1 0,-11-1 0,-7 0 0,-8 0 0,0 0 0,10-1 0,1 0 0,1 2 0,6 2 0,1 2 0,1-1 0,-4-3 0,-1 0 0,5 1 0,-4 0 0,4 2 0,0-1 0,-5-1 0,0-1 0,-5-2 0,3 1 0,19 3 0,3 0 0,-8-1 0,-1 0 0,-3-1 0,-16-1 0,3 1 0,4-2 0,-5 0 0,5-2 0,-1 1 0,-6-1 0,-6 0 0,-5 0 0,9-1 0,5 1 0,11-1 0,4 0 0,-5-1 0,-14 1 0,9 1 0,3-2 0,-6-2 0,17-1 0,9-1 0,1-1 0,-8 1 0,-16 0 0,-10 0 0,-11 0 0,9-1 0,4 0 0,13 0 0,6-1 0,0 0 0,-6 0 0,-12 0 0,4-1 0,-11-1 0,0 1 0,4 1 0,0 0 0,2-1 0,13-5 0,2 0 0,-13 1 0,-23 3 0,-2 0 0,43-7 0,-6 0 0,-37 7 0,43-4 0,-49 6 0,40-3 0,-42 6 0,54-5 0,-59 5 0,15-2 0,-31 2 0,-7 3 0,-6 0 0,25-1 0,5 1 0,8-1 0,-11 0 0,-26 2 0,-9-1 0,-7 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08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24575,'3'5'0,"31"3"0,22 21 0,25 6 0,8 5 0,-24-4 0,2 2 0,-2-3 0,5 1 0,-3 1 0,15 10 0,-5-1-863,-11-10 1,-2 0 862,1 3 0,-2-2-44,-4-7 0,-5-2 44,9 13 0,15-4 0,-51-23 0,6-2 0,20 2 1273,5 7-1273,-8-10 0,2 1 270,-3 1 0,0 1-270,4-2 0,-3-2 0,10 6 0,-13 2 0,-39-17 0,2 4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09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24575,'65'0'0,"-5"0"0,10 0 0,-12 0 0,14 0 0,-21 0 0,-9 0 0,10 0 0,-21 0 0,-2 5 0,-24 1 0,-10 5 0,-8 7 0,-12 1 0,-20 24 0,9-13 0,-21 39 0,13-2 0,18-21 0,0 4 0,0 1 0,1 2 0,5 5 0,2-2 0,-4 24 0,9-8 0,13-39 0,0 6 0,0-3 0,0-2 0,0 3 0,0-17 0,0 9 0,-5-16 0,-1-2 0,-5-11 0,0 0 0,-23-11 0,17 3 0,-17-14 0,28 10 0,17-6 0,4 12 0,16 0 0,6 6 0,-8 0 0,8 0 0,-12 0 0,-1 0 0,0 0 0,-11 0 0,-3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10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504 12 24575,'-19'-7'0,"-8"2"0,13 5 0,-8 0 0,-1 0 0,8 0 0,-8 0 0,11 0 0,-6 0 0,-7 0 0,-2 0 0,-28 29 0,28-10 0,-4 23 0,0 5 0,8-10 0,-5 29 0,2 4 0,8-21 0,0 15 0,4 0 0,13-15 0,-3 12 0,1-2 0,3-18 0,0 50 0,12-81 0,14 12 0,21-22 0,7 0 0,5 0 0,-2-17 0,-22 8 0,10-20 0,-36 16 0,6 1 0,-15 7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11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 24575,'65'0'0,"-4"0"0,8 0 0,-19 0 0,12 0 0,-21 0 0,-20 0 0,28-5 0,-32 3 0,23-14 0,-27 13 0,4-14 0,-15 20 0,-4-2 0,-9 11 0,-7 0 0,4 0 0,-10 0 0,-12 17 0,5-12 0,-11 18 0,22-22 0,7 10 0,8-5 0,5 6 0,-6 11 0,5 12 0,-5 14 0,6 1 0,0-9 0,0-15 0,0-13 0,0-14 0,0-5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12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554 21 24575,'-8'-6'0,"-57"-6"0,16 10 0,-49 9 0,34 15 0,16 8 0,-5 3 0,13 20 0,3 6 0,-5 20 0,13-3 0,15-15 0,8 9 0,6-19 0,0 26 0,18-11 0,4-21 0,4 0 0,22 16 0,-7-26 0,4-5 0,29-6 0,-23-13 0,3-2 0,-2-2 0,2-7 0,9-13 0,-2-5 0,18-2 0,7-32 0,-62 35 0,-1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13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 24575,'78'0'0,"-34"0"0,55 0 0,-68 0 0,10 0 0,1 0 0,-18 0 0,11-5 0,-25 4 0,2-10 0,-9 10 0,1-5 0,-16 6 0,1 11 0,4 3 0,-4 4 0,10 7 0,-4-6 0,-1 7 0,5 5 0,-11 30 0,11-27 0,-5 36 0,6-31 0,0 1 0,0 1 0,0-23 0,0-15 0,0-20 0,0-16 0,0-9 0,0 18 0,0 5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7:15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1 580 24575,'6'-2'0,"-1"10"0,-5 18 0,0 21 0,0-2 0,0 47 0,0-40 0,0 20 0,0-19 0,0-23 0,0 15 0,0-20 0,0-6 0,0-13 0,0-32 0,0-25 0,0-16 0,0 3 0,0 4 0,0 7 0,0-31 0,0-5 0,0-1 0,1 22 0,2-9 0,0 11 0,5-5 0,2 13 0,1 3 0,4 5 0,9 0 0,-10 37 0,2 8 0,-5 5 0,16 21 0,-11-5 0,34 24 0,-26-18 0,24 12 0,-22-7 0,5 10 0,-6 7 0,-1-5 0,-4 5 0,-8 5 0,-7-20 0,-5 23 0,0-29 0,-17 48 0,7-43 0,-26 30 0,16-39 0,-15-6 0,16-2 0,6-2 0,21-1 0,24 33 0,-2-9 0,9 22 0,-2-9 0,-10-2 0,2 3 0,26 21 0,-27-25 0,0 0 0,26 24 0,-31-41 0,10 8 0,-27-27 0,-1-6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24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1867 7 24575,'-10'0'0,"-1"0"0,-20 0 0,-25 0 0,15-7 0,-18 14 0,-3 5 0,-3 0 0,4 9 0,-10 8 0,10-3 0,-6 7 0,-4 0 0,0 1 0,7 1 0,6-2 0,-20 10 0,3-5 0,0-2 0,5-2 0,3-1 0,3-1 0,17-8 0,28-9 0,-28 8 0,22-11 0,4 0 0,-8-5 0,10 3 0,-5-3 0,-6 5 0,4 0 0,-4 0 0,7-1 0,-7 7 0,4-5 0,-10 10 0,11-10 0,-11 10 0,5-10 0,5 5 0,4-7 0,16-14 0,6 1 0,1-9 0,4 6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25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24575,'49'23'0,"1"0"0,19 3 0,-12 4 0,2 3 0,-12-5 0,-3-3 0,14 3 0,18 29 0,-16-38 0,-13 16 0,2-12 0,2-1 0,12 6 0,7 6 0,0 1 0,-8-8 0,-8-1 0,0 2 0,12 15 0,-18-18 0,0-1 0,14 13 0,-14-14 0,-2-2 0,-1 1 0,31 15 0,-41-16 0,5 2 0,-27-16 0,14 8 0,-8-7 0,5 9 0,-8-6 0,-5-4 0,-5 3 0,-1-9 0,-5 4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41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814 12 24575,'1'-6'0,"-2"1"0,-43 5 0,17 0 0,-33 0 0,25 0 0,-19 7 0,-4 4 0,-13 16 0,14-12 0,-1 6 0,6 21 0,7 3 0,-10 4 0,5 8 0,2 2 0,7-7 0,2 23 0,25-45 0,8 15 0,6-23 0,16 58 0,-6-50 0,29 42 0,-24-57 0,20 8 0,17-11 0,-25-5 0,23-1 0,-21-6 0,-14 0 0,19 0 0,-16-5 0,5-2 0,-5-5 0,-6 6 0,-7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6:58.71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0 189 16383,'66'-10'0,"11"0"0,6 0 0,-28 3 0,10 0 0,3 0 0,20-1 0,13-1 0,7 0 0,0-1 0,-6 2 0,-13 0 0,5 1 0,-10 0 0,0 1 0,15 0 0,-22 1 0,8-1 0,6 1 0,3-1 0,4 0 0,1 1 0,1 0 0,-1 0 0,-2 2 0,-8 0 0,3 1 0,1 0 0,0 1 0,0 0 0,0 0 0,-2 1 0,-2-1 0,-3 1 0,-3-1 0,9 1 0,-5 0 0,-4-1 0,-1 1 0,1 1 0,4-1 0,5 0 0,-7-1 0,5 1 0,4 0 0,2 0 0,1 0 0,0 0 0,-2 0 0,-2 0 0,-5 0 0,-5 0 0,16 1 0,-6 0 0,-4 0 0,-2 0 0,-1 0 0,0 0 0,7 1 0,-2 0 0,-2 0 0,3 0 0,4 0 0,-12 0 0,4 0 0,3 0 0,1 0 0,-3 0 0,-3 0 0,-6-1 0,18 1 0,-7 0 0,-3-1 0,2 1 0,3 1 0,-1 1 0,2-1 0,4-1 0,-3-2 0,5 0 0,1-1 0,-4 1 0,-8 0 0,3 1 0,-7 0 0,8 0 0,-3-1 0,11 0 0,3-1 0,-6 0 0,-14 1 0,17 0 0,-10 0 0,-18 0 0,0 1 0,-6 0 0,-4-1 0,0 0 0,5 1 0,5 0 0,-6-1 0,-7 0 0,3 0 0,5 0 0,11 0 0,2 0 0,-8 0 0,18 1 0,-2 0 0,-11-1 0,4 0 0,1 0 0,9 1 0,2-1 0,-10 1 0,-9-1 0,2 0 0,3 0 0,13 0 0,4 0 0,-7 0 0,4 0 0,-3 0 0,0 0 0,5 0 0,2 0 0,-5 0 0,-13 0 0,-4 0 0,-9 0 0,30-2 0,-29 0 0,-11-1 0,1-1 0,-37 2 0,6 0 0,-29 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42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24575,'0'11'0,"0"11"0,0-1 0,0 10 0,0 42 0,0-37 0,0 41 0,0-58 0,0 54 0,0-49 0,0 39 0,0-46 0,0-4 0,0 4 0,0-6 0,0-4 0,0-2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46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436 12 24575,'-11'-6'0,"0"1"0,0 5 0,-13 0 0,10 0 0,-10 0 0,-33 0 0,34 0 0,-22 22 0,-1 6 0,19-3 0,-21 39 0,17-26 0,10 6 0,1-9 0,4-2 0,14-16 0,-3-4 0,5 8 0,0-8 0,0 4 0,0 6 0,0-2 0,6 10 0,7 13 0,1-19 0,10 23 0,-10-27 0,20 14 0,-18-14 0,23 6 0,-19-19 0,14 2 0,-13-10 0,17 0 0,11 0 0,-12 0 0,7 0 0,-27 0 0,-9 0 0,2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4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24575,'37'0'0,"-8"0"0,4 0 0,-17 0 0,18 0 0,-21 0 0,3 0 0,-4 0 0,-1 0 0,1 0 0,-6 5 0,-1 1 0,-5 11 0,0-5 0,0 10 0,0-9 0,0 13 0,0-12 0,0 8 0,0-5 0,-31 21 0,18-20 0,-20 18 0,17-29 0,9 4 0,-10 1 0,11-1 0,-4 0 0,8 0 0,-2 0 0,8-5 0,3-2 0,10-4 0,8 0 0,-4 0 0,13 0 0,-13 0 0,21 0 0,-20 0 0,16 0 0,-29 0 0,7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49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880 0 24575,'-18'18'0,"-31"33"0,15-29 0,-30 33 0,4-14 0,-2-3 0,-10-1 0,5 5 0,2 0 0,1-5 0,18-12 0,-10 15 0,16-25 0,-10 20 0,21-19 0,-16 16 0,31-19 0,-8 4 0,10-11 0,6-10 0,1-4 0,5-3 0,0 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50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12 24575,'-11'-6'0,"-5"1"0,3 5 0,-10 0 0,11 0 0,-5 0 0,6 5 0,-1 6 0,6 8 0,1 0 0,0 4 0,3 3 0,-8-5 0,9 4 0,-5 0 0,6 7 0,0 3 0,0 12 0,0 16 0,0-23 0,0 25 0,0-44 0,0 4 0,0-7 0,0-7 0,0 11 0,6-2 0,11 9 0,10-10 0,10-1 0,-5-11 0,16-2 0,-13-5 0,8 0 0,-13 0 0,-7 0 0,-10 0 0,-2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51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24575,'-14'10'0,"4"3"0,10 30 0,0 3 0,0 10 0,0-5 0,24 45 0,-13-54 0,14 43 0,-14-61 0,-10-4 0,9 2 0,-4-15 0,6-18 0,-5 6 0,-2-11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52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24575,'17'0'0,"39"0"0,5 0 0,-4 0 0,3 0 0,-6 0 0,-1 0 0,3 0 0,-1 0 0,-5 0 0,1 0 0,11 0 0,-3 0 0,24 0 0,-32 0 0,-2 0 0,11 0 0,-15 0 0,-2 0 0,-16 0 0,3 5 0,-10-4 0,10 4 0,-16 0 0,13 2 0,-17-1 0,23 10 0,-18-13 0,7 7 0,-16-10 0,-1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53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11 24575,'-4'-6'0,"2"1"0,-21 5 0,-2 0 0,-2 0 0,2 0 0,2 0 0,10 0 0,-11 6 0,11 18 0,-12-6 0,16 17 0,-2-2 0,11-10 0,-7 21 0,-1-15 0,-5 6 0,-7 36 0,11-9 0,-2 2 0,11-19 0,5-34 0,15-4 0,1 3 0,20-2 0,12-1 0,14 6 0,3-11 0,-10 4 0,-16-6 0,-13 0 0,-2 0 0,-6-5 0,1-7 0,-7-1 0,0-4 0,-5 11 0,-6 1 0,-1 5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4:55.0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24575,'11'0'0,"0"0"0,6 0 0,-4 0 0,4 0 0,-6 0 0,1 0 0,-6 15 0,-1 4 0,-5 5 0,0 3 0,0-15 0,0 5 0,0-6 0,0 6 0,0-5 0,0 5 0,-5-6 0,3 6 0,-8 1 0,9 5 0,-10 0 0,10-5 0,-4-1 0,5-6 0,-5 0 0,3 0 0,-3 0 0,15-5 0,-2-1 0,15-5 0,1 0 0,-3 0 0,2-5 0,-6 3 0,-4-3 0,4 5 0,-6 0 0,1 0 0,-6 0 0,0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19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12 24575,'5'-6'0,"8"1"0,4 5 0,2 0 0,-8 5 0,-6 7 0,-5 12 0,5-3 0,-4 2 0,5-11 0,-6 6 0,0 1 0,0 26 0,0-21 0,0 54 0,0-50 0,0 55 0,0-57 0,0 32 0,0-30 0,-18 16 0,3-13 0,-21 5 0,16-22 0,-4 3 0,18-22 0,1-7 0,10 5 0,7-4 0,27 11 0,22 0 0,-9 0 0,10 0 0,-30 11 0,-1 2 0,-1 11 0,-12 10 0,-7-14 0,-5 7 0,-6-10 0,0 7 0,0-5 0,0 25 0,0-27 0,0 17 0,-6-23 0,-24 13 0,1-4 0,-27 5 0,11-12 0,-18-8 0,26-5 0,-8 0 0,32 0 0,1 0 0,7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7:00.12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0 213 16383,'77'-2'0,"-1"0"0,1 0 0,12-5 0,9-1 0,1-2 0,-1 1 0,-9 1 0,-3 0 0,4 0 0,11-1 0,-17 2 0,8-1 0,6-1 0,4 1 0,1-1 0,-2 1 0,-3 0 0,-5 2 0,2-1 0,-6 1 0,-2 1 0,1 1 0,5-1 0,9 2 0,-16 0 0,7 1 0,5 0 0,4 0 0,3 0 0,1 1 0,-1 0 0,-2 0 0,-3 0 0,-5 0 0,-7 0 0,7 0 0,-8 1 0,-5-1 0,-1 1 0,2 0 0,5 1 0,10 0 0,-15 0 0,7 1 0,5-1 0,4 2 0,4-1 0,1 1 0,1-1 0,-1 1 0,-2 0 0,-2-1 0,-5 1 0,-5-1 0,-6 0 0,14 0 0,-9 0 0,-5 0 0,-3 0 0,3 0 0,5 0 0,9 0 0,-14-1 0,6 1 0,7 0 0,3-1 0,4 1 0,2-1 0,-1 1 0,0 0 0,-3-1 0,-3 1 0,-6-1 0,-6 1 0,-8-1 0,15 1 0,-11 0 0,-6 0 0,-1 0 0,4-1 0,11-1 0,-4 0 0,9-1 0,6 0 0,5-1 0,2 0 0,-2-1 0,-3 1 0,-6 0 0,-8 0 0,-11 0 0,17 1 0,-16 0 0,-2-1 0,9 0 0,1-1 0,8-1 0,4 0 0,-1-1 0,-5 1 0,-9 1 0,20-1 0,-10 2 0,-5-2 0,-16 1 0,-3-1 0,-2 1 0,22-1 0,-10 1 0,9-2 0,-40 3 0,26 0 0,-34 2 0,19 0 0,24 1 0,8-1 0,-10-1 0,-12 0 0,-6 0 0,7 0 0,14 0 0,10 1 0,0 0 0,-9 0 0,-7-1 0,-6 0 0,-12 0 0,22 2 0,-18-1 0,-7 0 0,-30 0 0,11-3 0,-25 1 0,8-3 0,-15 3 0,-2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21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1 556 24575,'0'-17'0,"0"5"0,0-11 0,0-10 0,0 4 0,0-3 0,0 0 0,0 10 0,0-49 0,11 41 0,16-64 0,-3 65 0,23-40 0,-31 47 0,28-7 0,-28 23 0,21 1 0,-23 5 0,8 0 0,-11 5 0,12 18 0,-8-1 0,26 56 0,-24-34 0,14 25 0,-17-17 0,-6 2 0,-2-4 0,-6 4 0,0-21 0,0 11 0,0-12 0,0 16 0,0-27 0,-11 12 0,-2-20 0,-11 4 0,1-10 0,-6-2 0,9-5 0,-7 0 0,8 0 0,-5-5 0,1-2 0,-6-5 0,9 1 0,-7 4 0,14 2 0,-5 5 0,7 0 0,-17-5 0,18-1 0,-11-5 0,21 5 0,0 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23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507 2934 24575,'-11'0'0,"0"0"0,-11 0 0,-8 0 0,-2 0 0,-20-6 0,34-1 0,-22-6 0,25 1 0,-11-1 0,0-5 0,-5-8 0,-3-39 0,0 17 0,-1-44 0,13 17 0,7 25 0,2-5 0,4-6 0,1-2 0,0-4 0,1-2 0,2-8 0,3-1 0,1-1 0,2 1 0,-1 3 0,0 2 0,0 4 0,0 3 0,0 13 0,0 1 0,0-2 0,0 3 0,0-11 0,0-20 0,0 39 0,6-16 0,-5 7 0,16-23 0,-8 21 0,11-27 0,-6 35 0,6-31 0,-11 28 0,20-26 0,-19 30 0,31-35 0,-23 37 0,18-30 0,-9 25 0,-5 6 0,15-15 0,-16 28 0,28-26 0,-19 25 0,30-25 0,-36 33 0,38-7 0,-37 16 0,28 6 0,-26 2 0,16 5 0,-7 0 0,20 0 0,3 0 0,0 0 0,-6 0 0,-2 0 0,-7 0 0,-3 11 0,10 15 0,7 37 0,-22-10 0,0 9 0,-22-21 0,-7-13 0,6 31 0,-11 18 0,-2 5 0,6 17 0,-5-32 0,-2 8 0,1-7 0,0-14 0,0-1 0,0 38 0,0 1 0,0-34 0,0 1 0,0 10 0,0 6 0,0-9 0,0 24 0,-3-3 0,-2 2 0,1-34 0,0-2 0,0 2 0,-2 5 0,-4 21 0,-3 9 0,3-11 0,7-28 0,-1 0 0,-6 27 0,-3 10 0,3-17 0,1-13 0,0 14 0,-5 7 0,6-30 0,2 2 0,-3-2 0,-4-6 0,5 32 0,-3-47 0,-2 14 0,5-22 0,-25 14 0,17-15 0,-37 12 0,30-18 0,-24-2 0,33-11 0,-50 0 0,43 0 0,-37 0 0,33-5 0,-14-8 0,-7-7 0,0-11 0,-5 3 0,-3-5 0,-7 13 0,0-5 0,8 11 0,4-27 0,26 17 0,1-18 0,22 4 0,0-9 0,0-1 0,48-16 0,-36 39 0,36-4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27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 1 24575,'0'22'0,"0"13"0,0-14 0,0 15 0,0 2 0,-6-7 0,-1 21 0,-7 3 0,-5-15 0,5 13 0,-5-27 0,6 0 0,-11 10 0,9-9 0,-20 14 0,26-22 0,-8-6 0,40-38 0,-6 2 0,58-28 0,-40 29 0,36 2 0,-1 9 0,-7 3 0,16 1 0,-32 1 0,18 6 0,-31 0 0,18 0 0,-2 0 0,-30 0 0,24 0 0,-33 0 0,-4 0 0,-2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28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24575,'0'29'0,"0"15"0,0 23 0,0 4 0,0 14 0,0-12 0,0-1 0,0-2 0,0-30 0,0 19 0,0-32 0,0 6 0,0-15 0,0 12 0,-11-5 0,8 1 0,-9-13 0,12-20 0,0-1 0,0-4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30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24575,'40'0'0,"-8"0"0,19 0 0,-10 0 0,-14 0 0,7 0 0,-4 0 0,-9 0 0,7 0 0,-20 5 0,8 12 0,-15 3 0,4 14 0,-5-7 0,0-4 0,0-5 0,0-6 0,0 0 0,0 11 0,0-4 0,0 24 0,-17 6 0,8-12 0,-15 2 0,6-21 0,-1-10 0,5-2 0,4-18 0,15 5 0,1-3 0,20 10 0,-5 0 0,47 0 0,2 0 0,-9 8 0,1 3 0,19 0 0,-22 10 0,-6 3 0,-18-7 0,35 29 0,-58-30 0,20 22 0,-31-24 0,4 8 0,-5-11 0,0 1 0,0 4 0,0-3 0,0 14 0,0-12 0,-27 23 0,8-22 0,-34 18 0,13-25 0,-6 2 0,7-11 0,-13 0 0,27 0 0,-15 0 0,23 0 0,4 0 0,-9 0 0,9 0 0,2 0 0,6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48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24575,'4'-6'0,"9"1"0,60 5 0,-26 0 0,50 0 0,-25 0 0,-4 0 0,-6 0 0,4 0 0,-5 0 0,-37 0 0,-3 0 0,2 0 0,-16 0 0,-2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49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24575,'55'0'0,"15"0"0,23 0 0,-3 0 0,-36 0 0,3 0 0,4 0 0,-2 0 0,24 0 0,-28 0 0,-1 0 0,10 0 0,-18 0 0,-3 0 0,-30 0 0,-3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0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24575,'-7'16'0,"2"7"0,5 25 0,0 24 0,0 3 0,0-6 0,0 9 0,0-4 0,0-25 0,0-2 0,0-9 0,0-8 0,0-10 0,0 10 0,0-11 0,0-2 0,0 0 0,0-5 0,-4 0 0,2-17 0,-2-10 0,4 2 0,0 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0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24575,'15'0'0,"4"0"0,10 0 0,-2 0 0,-2 0 0,-2 0 0,-10 0 0,3 0 0,7 0 0,-2-12 0,17 10 0,25-23 0,-14 16 0,14-11 0,-11 6 0,-11 6 0,0 2 0,-8 6 0,-25 0 0,2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2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24575,'60'0'0,"-3"0"0,4 0 0,-21 0 0,6 0 0,-15 0 0,-47 0 0,23 5 0,-57 7 0,34 1 0,-23 9 0,24-9 0,-12 8 0,13-8 0,-3 15 0,11-14 0,0 8 0,6 1 0,0-2 0,0 10 0,0 59 0,0-47 0,0 55 0,0-52 0,0 0 0,0 8 0,0 7 0,0-14 0,0 7 0,0-2 0,0-3 0,0 12 0,0 8 0,0-32 0,0 2 0,0-22 0,0 1 0,6 6 0,-5-6 0,9-7 0,-4-6 0,4-5 0,2 0 0,-1 0 0,0 0 0,0 0 0,6 0 0,1 0 0,0 0 0,-2 0 0,-5 0 0,-5 0 0,-1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7:01.60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0 168 16383,'63'-10'0,"0"1"0,-10 4 0,9 1 0,11 0 0,18 1 0,10-1 0,5 1 0,-1 1 0,-19 1 0,2 1 0,2 0 0,2 1 0,2 0 0,-1-1 0,0 0 0,-8-1 0,-1-1 0,0 1 0,1-1 0,1 1 0,4-1 0,3 1 0,5 1 0,-12 0 0,5 0 0,4 1 0,3 0 0,3 0 0,1 0 0,1 1 0,0-1 0,-1 1 0,-2 0 0,-3 0 0,-3 0 0,-4 0 0,10 0 0,-5 1 0,-2 0 0,-3 0 0,0 0 0,-1 0 0,1 0 0,2 0 0,3 0 0,1 0 0,2-1 0,2 1 0,1 0 0,0-1 0,0 1 0,0-1 0,-2 1 0,-1 0 0,-3 0 0,0 0 0,2 0 0,-1 1 0,-1-1 0,-2 1 0,-3-1 0,-4 0 0,-5-1 0,-5-1 0,23-1 0,-13 0 0,-2-2 0,9 1 0,-3-1 0,9 0 0,2 0 0,0 0 0,-6 0 0,-11 0 0,15 0 0,-12 0 0,3 1 0,-15-1 0,2 0 0,1 0 0,3 1 0,13 0 0,4 1 0,1 0 0,-3 0 0,-11-2 0,-2 0 0,1-1 0,6 1 0,-7-1 0,7 0 0,3 0 0,0-1 0,-5 1 0,-7 0 0,23-1 0,-9 1 0,2-1 0,-9 0 0,5-1 0,-5 0 0,-13 1 0,-11 3 0,-3 0 0,22-2 0,8-2 0,-10 1 0,-22 0 0,-3 0 0,29-1 0,0 0 0,-25 3 0,-5 1 0,31-1 0,-10 2 0,3-2 0,-17-6 0,-3 0 0,-3 4 0,0 0 0,10-6 0,-4 0 0,1 5 0,-2 0 0,1-1 0,19-3 0,-7 1 0,-6 1 0,-32 5 0,26 1 0,-13 1 0,-20 0 0,-4 0 0,-7 0 0,-11 0 0,9 0 0,-17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4.6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24575,'17'0'0,"13"0"0,-2 0 0,2 0 0,-7 0 0,-10 0 0,3 0 0,-5 0 0,0 0 0,-5 5 0,-1 1 0,-5 5 0,0 6 0,-6-4 0,0 4 0,-11 0 0,4-4 0,-5 10 0,-6-4 0,4 5 0,-5 7 0,-3 4 0,19-8 0,-12 0 0,20-10 0,5-9 0,4 2 0,8-10 0,-4 0 0,0 0 0,10 0 0,-8 0 0,8 0 0,-16 5 0,-1 1 0,-5 5 0,0 6 0,0-5 0,0 5 0,0-1 0,0-3 0,0 3 0,0-4 0,-11 5 0,4 1 0,-5 0 0,11-7 0,8-6 0,9-5 0,-3 0 0,4 0 0,-1 0 0,-3 0 0,4 5 0,-5-3 0,-1 3 0,-5-5 0,-2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6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 24575,'0'4'0,"0"-1"0,0 19 0,0-3 0,0-1 0,0 0 0,0 0 0,0-5 0,0 23 0,0-14 0,0 15 0,0-11 0,-6 11 0,-1 4 0,-12 4 0,10 5 0,-2-11 0,11 5 0,0-7 0,0 1 0,0-7 0,0-7 0,5-13 0,12-1 0,2-8 0,10 3 0,-6-5 0,0 0 0,1 0 0,-1 0 0,-5-5 0,-1-2 0,0-5 0,-5 1 0,5-1 0,-11 1 0,-1 5 0,-5 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7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24575,'25'0'0,"3"0"0,-15 0 0,9 15 0,-15-5 0,4 17 0,-6-9 0,-4-1 0,4 0 0,-5-6 0,0 6 0,0 8 0,0 0 0,0 11 0,0-12 0,0 6 0,0-7 0,0 6 0,0-10 0,0 8 0,0-8 0,0-2 0,0 5 0,0-9 0,-5 9 0,4-10 0,-4 5 0,-1-11 0,5 4 0,-10-3 0,5-6 0,-6-20 0,6 8 0,0-12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58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24575,'22'0'0,"-1"0"0,53-12 0,-33 3 0,27-10 0,-46 11 0,7 2 0,-17 6 0,-1 0 0,0 0 0,1 0 0,-2 0 0,-4 10 0,-1-2 0,-5 13 0,0-8 0,0 3 0,0 22 0,-11-4 0,3 12 0,-3-17 0,0-12 0,10-6 0,-10 1 0,10-1 0,-10 0 0,10 0 0,0-5 0,8-1 0,9-5 0,-3 0 0,4 0 0,-6 0 0,6 0 0,-4 0 0,3 0 0,-5 0 0,0 0 0,0 0 0,-5 5 0,-1-4 0,-5 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00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1 24575,'11'0'0,"0"0"0,1 0 0,-1 0 0,5 0 0,-3 0 0,3 0 0,-4 0 0,-2 0 0,6 0 0,6 0 0,-3 0 0,7 0 0,-19 5 0,3 1 0,-10 5 0,0 0 0,0 0 0,0 0 0,0 0 0,0 0 0,0 1 0,0-1 0,0 30 0,0-16 0,0 31 0,0-2 0,0-7 0,0 23 0,0 2 0,0-5 0,7 32 0,0-46 0,0-2 0,3 31 0,9 7 0,-11-35 0,-1-9 0,5 2 0,-11-14 0,11-7 0,-6 10 0,1-8 0,-2 7 0,-5-4 0,5 4 0,-3-8 0,3 5 0,-5-13 0,5 4 0,-4-5 0,4-2 0,-5-5 0,-4-5 0,-3-1 0,-21-5 0,6 0 0,-9 0 0,-21 0 0,25 0 0,-21 0 0,18 0 0,4 0 0,-17 0 0,15 0 0,-12 0 0,20 0 0,-5 0 0,3 0 0,9 0 0,2-5 0,6 4 0,5-4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06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24575,'11'0'0,"0"0"0,1 0 0,-1 0 0,6 0 0,-4 0 0,3 0 0,-4 0 0,-1 0 0,0 0 0,0 0 0,-5 0 0,-1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10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24575,'22'0'0,"-8"0"0,9 0 0,-6 0 0,-4 0 0,9 0 0,-10 0 0,4 0 0,-5 0 0,-5 5 0,-6 1 0,-7 10 0,-5-3 0,1-1 0,-12 9 0,14-12 0,-7 13 0,11-6 0,-1-3 0,-1 4 0,2-1 0,5-3 0,0 4 0,0-6 0,0 0 0,0 6 0,0 2 0,0 5 0,0 14 0,0-2 0,0 3 0,0 6 0,0-17 0,0 10 0,0-1 0,0-8 0,0 8 0,12 38 0,-9-37 0,15 37 0,-11-38 0,6 26 0,0-17 0,-6 8 0,-1-30 0,-6-11 0,5 28 0,-4-19 0,4 20 0,1 4 0,-5-15 0,9 14 0,-8-19 0,3-8 0,-5 0 0,0-6 0,5 4 0,1-8 0,5 2 0,10-10 0,7 7 0,57 14 0,-30-4 0,-9-4 0,5 2 0,1 2 0,-3-1 0,9 3 0,31 13 0,-43-9 0,-22-14 0,13 7 0,-26-16 0,-4 0 0,-3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11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24575,'0'39'0,"0"-21"0,0 22 0,0-17 0,0-9 0,0 20 0,0-19 0,0 14 0,0-4 0,0 2 0,0 4 0,0 7 0,0-9 0,0 9 0,0-18 0,0 4 0,0 1 0,0 7 0,0 12 0,0-5 0,0 10 0,0-22 0,0 17 0,0-22 0,0 12 0,0-15 0,0 8 0,0-7 0,0 8 0,0-10 0,0-11 0,0-20 0,0 4 0,0-8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13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224 0 24575,'-11'7'0,"10"-3"0,3-4 0,27 0 0,-6 0 0,30 0 0,3 0 0,-1 0 0,15 0 0,9 0 0,-27 6 0,9-5 0,-44 9 0,-11-4 0,-1 6 0,-5 4 0,0-4 0,0 5 0,0 0 0,0 2 0,0 5 0,0 29 0,0-14 0,0 12 0,0 6 0,0 42 0,0-17 0,0 2 0,0-23 0,0 1 0,0 8 0,0 6 0,0-6 0,0-3 0,0-1 0,0 2 0,0 6 0,0-4 0,0 5 0,0-3 0,0 2 0,0-2 0,0-5 0,0-2 0,0-10 0,0-3 0,0 43 0,0-33 0,0-11 0,0-20 0,0-1 0,0-7 0,-44-10 0,14-9 0,-31-11 0,-14-25 0,38 14 0,-38-13 0,28 18 0,9-1 0,-15 7 0,6-5 0,-10 10 0,2-4 0,4 6 0,25 0 0,8 0 0,13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1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24575,'51'0'0,"11"0"0,-32 0 0,13 0 0,15 0 0,-31 0 0,24-5 0,-40 3 0,1-3 0,15 5 0,-11 0 0,16 0 0,-20 0 0,5 0 0,-6 0 0,-1 0 0,-3 0 0,-3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0:18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2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24575,'17'0'0,"7"0"0,-3 0 0,8 0 0,-5 0 0,1 0 0,3 0 0,-11 0 0,10 0 0,-13 0 0,8 0 0,1 0 0,-9 0 0,10 0 0,-13 0 0,-4 0 0,-2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4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24575,'0'11'0,"0"0"0,0 14 0,0-4 0,0 29 0,0-13 0,0 22 0,0 22 0,0-13 0,0-8 0,0-1 0,0 5 0,0 25 0,0-54 0,0-2 0,0-10 0,0 3 0,0 6 0,0 4 0,0 1 0,0 16 0,0 8 0,0-7 0,0-3 0,0-19 0,0-13 0,0-9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5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6 24575,'16'-2'0,"-8"-1"0,25 25 0,-19-13 0,3 14 0,15 21 0,-25-25 0,24 25 0,-19-6 0,-4-20 0,7 24 0,-14-29 0,9 9 0,-9-10 0,4 10 0,-5-9 0,0 3 0,0 1 0,0-4 0,0 9 0,-5-9 0,-2 4 0,-37-1 0,24-3 0,-31-1 0,27-7 0,3-5 0,-3 0 0,12 0 0,1 0 0,-1 0 0,6 0 0,1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7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24575,'0'16'0,"0"10"0,0 7 0,0 37 0,0-3 0,0 16 0,0-2 0,0-17 0,-3 5 0,0-1 0,1-6 0,-1-3 0,0-3 0,3-10 0,0-8 0,0 7 0,11-6 0,4-10 0,11 10 0,18-7 0,10 7 0,-4-10 0,27 1 0,-51-23 0,37-1 0,-47-11 0,18-14 0,-21 5 0,27-26 0,-23 29 0,11-11 0,-23 22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9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1 104 24575,'0'-10'0,"0"19"0,0 6 0,0 9 0,0-3 0,0 8 0,0-13 0,0 14 0,0-12 0,0 0 0,0 1 0,0-2 0,0-6 0,0 5 0,0-3 0,0 14 0,0-13 0,0 8 0,0-11 0,0-21 0,0-1 0,0-27 0,0-1 0,0 2 0,0 0 0,5 5 0,-4 5 0,4 2 0,-5 2 0,0 3 0,5-3 0,-3 4 0,7 7 0,-3 7 0,0 10 0,-1 1 0,0 11 0,-4-4 0,5 4 0,-1-6 0,-4 7 0,14 12 0,-6-2 0,19 25 0,-12-23 0,30 24 0,-27-26 0,32 19 0,-35-25 0,22 15 0,-24-22 0,13 7 0,-14-16 0,8-1 0,-8-5 0,3 0 0,-5 0 0,7-16 0,-11 0 0,10-23 0,-9-31 0,6 7 0,0-29 0,-6 24 0,-2 13 0,-6 9 0,0 16 0,0 12 0,0 2 0,0 25 0,0-5 0,0 17 0,0-9 0,0-6 0,0-1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49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24575,'0'45'0,"0"38"0,0-39 0,0 55 0,0-68 0,0 27 0,0-33 0,0-2 0,0-7 0,0-20 0,0 1 0,0-24 0,6 6 0,-5-4 0,11 0 0,-11 17 0,5-3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1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24575,'32'0'0,"9"0"0,-19 0 0,18 0 0,-31 5 0,24 7 0,-29 1 0,18 3 0,-16 8 0,6-15 0,-5 19 0,25 31 0,-19-22 0,22 41 0,-16-38 0,-10-4 0,8 1 0,-15-6 0,4-4 0,-6 4 0,0 0 0,0-4 0,0 4 0,0 14 0,0-14 0,0 13 0,0 11 0,0-21 0,0 20 0,-11-29 0,3 1 0,-10-8 0,-6 6 0,9-11 0,-8 5 0,6-2 0,4-3 0,-4 4 0,-1-5 0,5-6 0,-3 0 0,9-6 0,2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1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11 24575,'-6'-6'0,"1"1"0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413 1 24575,'-17'0'0,"5"0"0,-12 0 0,6 0 0,-2 0 0,-3 0 0,-7 0 0,13 5 0,-22 7 0,29 1 0,-31 32 0,30-20 0,-35 45 0,34-39 0,-18 18 0,11-12 0,5-14 0,1 12 0,3-10 0,8 25 0,-3-6 0,5 33 0,0-10 0,0 10 0,0-8 0,17-10 0,11-13 0,18-2 0,13-10 0,-6-2 0,14-18 0,-14-2 0,6-12 0,-13-5 0,-3-2 0,-11-10 0,-3 4 0,-11-15 0,-6 14 0,-7-19 0,-5 24 0,0-7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5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24575,'65'0'0,"-37"0"0,38 0 0,-4 0 0,-32 0 0,30 0 0,-49 0 0,0 0 0,0 0 0,-11 16 0,-2-1 0,-11 16 0,0-5 0,0-7 0,-5 17 0,4-8 0,-5 26 0,12-19 0,2 25 0,5-30 0,0 45 0,0-34 0,0 51 0,0-56 0,0 28 0,0-44 0,5 14 0,-4-14 0,9-3 0,-4-12 0,5-16 0,1-3 0,-6-11 0,0 11 0,-6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26.43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40 0 16383,'81'44'0,"-13"-17"0,14 2 0,-7-5 0,-13-6 0,4-1 0,7 1 0,13 4 0,0-2 0,-15-4 0,-16-5 0,1-2 0,18 1 0,16 0 0,0 0 0,-15-2 0,-15-4 0,0-1 0,27 4 0,20 2 0,3 0 0,-15-2 0,0-2 0,-6-1 0,-7 2 0,3 1 0,-9-2 0,-12-3 0,-7-1 0,43-4 0,-35 1 0,30-4 0,-9 0 0,-31-1 0,20-5 0,-49 6 0,0-3 0,-2 4 0,-5 1 0,1 0 0,-9 0 0,-6 1 0,-14-13 0,-1 7 0,-8-8 0,-2 9 0,-19 0 0,7 2 0,-22-2 0,28 6 0,-68-2 0,36 1 0,2 1 0,-3 0 0,-16-4 0,0-1 0,-14-1 0,26 1 0,-1 0 0,12 2 0,-3 0 0,-10-1 0,-7 0 0,3 1 0,-8-2 0,2 2 0,-5 0 0,2 0 0,13 0 0,7 0 0,-9 1 0,-2 2 0,2-1 0,-16 3 0,19-1 0,-35 1 0,9 0 0,10 0 0,3 1 0,40-1 0,-21 1 0,28-1 0,-21 0 0,25 0 0,0-1 0,-24 1 0,22-1 0,-13 1 0,23 0 0,-9 0 0,13 0 0,-2 0 0,45 3 0,-5-1 0,19 2 0,-20-4 0,18 4 0,-10-1 0,62 6 0,-39-5 0,25 3 0,-38-4 0,1-2 0,5-1 0,18 3 0,9 1 0,-9-3 0,0 1 0,13 2 0,3 0 0,15 0 0,-5 0 0,-40-1 0,2 0 0,12 2 0,9 1 0,-6-1 0,-9-1 0,-2 0 0,14 1 0,-1 0 0,-14-3 0,-1 0 0,11 1 0,0 0 0,-15 0 0,-2 0 0,4 0 0,-1 0 0,22 1 0,-45-3 0,8-1 0,-45-3 0,-39-8 0,9 1 0,-32-5 0,-18-2 0,18 6 0,-5 0 0,0 0 0,4-1 0,-1 1 0,-4 0 0,1 2 0,-6 0 0,2 1 0,10 1 0,2 1 0,1 2 0,-9 0 0,-7-1 0,10 2 0,16 0 0,1 1 0,-44-2 0,3 1 0,2-1 0,-1 2 0,4 0 0,25 1 0,5 0 0,8 0 0,34-1 0,-3 2 0,14-1 0,-10 2 0,3-1 0,-1 1 0,-2 0 0,0 0 0,1 1 0,-3 0 0,0-1 0,5 0 0,-1 1 0,2 0 0,4 1 0,-9 3 0,3-1 0,-3 1 0,2 0 0,-10 4 0,15-5 0,-8 5 0,15-6 0,-2 0 0,1 6 0,11 1 0,5 1 0,28 0 0,-11-6 0,10 1 0,-14-4 0,10-1 0,-11 0 0,4-1 0,-7 1 0,6 1 0,26 4 0,-20-2 0,6 1 0,-32-5 0,4-2 0,4-3 0,-4 2 0,-1-1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6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0 24575,'0'11'0,"0"6"0,0-5 0,0 5 0,0 6 0,0-2 0,0 10 0,0 26 0,0-8 0,-6 30 0,-2-17 0,0-13 0,-11 39 0,9-35 0,2 0 0,1 0 0,0 4 0,7 39 0,0-46 0,0 15 0,0-32 0,0-7 0,0 5 0,17 1 0,4 0 0,22-7 0,8-7 0,-10-11 0,7-1 0,-15-6 0,4 0 0,1 0 0,-2-5 0,-10-2 0,-4 1 0,-16-5 0,0 5 0,-6-10 0,0 8 0,0-2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7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76 24575,'0'29'0,"0"-8"0,0 33 0,0-26 0,0 8 0,0-6 0,0-9 0,0 3 0,0 6 0,0 3 0,0 6 0,0 0 0,0-15 0,0-2 0,0-9 0,0 3 0,-5-9 0,4-26 0,-4-6 0,5-23 0,0-22 0,0 12 0,0-14 0,0 2 0,0 30 0,6-12 0,1 20 0,5 12 0,0-4 0,0 18 0,-1 1 0,0 5 0,0 0 0,-5 5 0,4 1 0,-8 5 0,8 7 0,8 18 0,4 6 0,26 26 0,-18-25 0,13 18 0,-11-27 0,0 15 0,-6-21 0,-3 5 0,-17-20 0,14-1 0,-11-7 0,13-10 0,-10-27 0,1-27 0,0-21 0,1-7 0,-7 11 0,4 16 0,-9 19 0,8 18 0,-9 22 0,4 8 0,-5 4 0,0 1 0,0-6 0,0-1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8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24575,'0'17'0,"0"-1"0,0-5 0,0 11 0,0-8 0,0 13 0,0-14 0,0 3 0,0-6 0,0-4 0,0-1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5:59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24575,'0'15'0,"0"-3"0,0 39 0,0 41 0,0-28 0,0-3 0,0 4 0,0-13 0,0 1 0,0 17 0,0 0 0,0-17 0,0-2 0,0 4 0,0-9 0,0-23 0,0 7 0,4-33 0,-2 1 0,8-32 0,-8 11 0,3-14 0,-5-16 0,0 13 0,0-21 0,0 9 0,0 27 0,0-3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1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1 24575,'51'39'0,"-30"-24"0,32 36 0,-25-1 0,-2 0 0,4 3 0,-4 0 0,-1 1 0,-1-2 0,-21-22 0,15 15 0,-17 0 0,5-15 0,-6 14 0,0 9 0,0 0 0,0 0 0,1 1 0,-2-1 0,-5-1 0,-2-14 0,-5 9 0,-13 5 0,10-21 0,-15 8 0,5-9 0,-1-14 0,-10 13 0,9-14 0,-13 8 0,12-15 0,-11 8 0,19-15 0,-6 5 0,14-6 0,2 0 0,6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2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82 24575,'-1'-6'0,"2"1"0,35 5 0,-11 0 0,19 0 0,6 0 0,-24 0 0,33 0 0,-37 0 0,25 0 0,-20 0 0,20-5 0,-25 3 0,16-8 0,-23 3 0,7 1 0,-6-5 0,-3 5 0,9-6 0,-14 6 0,2 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3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24575,'0'23'0,"0"8"0,0 23 0,0 2 0,0 7 0,0 16 0,0-30 0,0 21 0,0-11 0,0-20 0,0 16 0,0-34 0,0 3 0,0-6 0,0 0 0,0 6 0,0 0 0,0-1 0,0-5 0,0 4 0,0-10 0,0 0 0,0-8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4.5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24575,'-6'14'0,"1"8"0,4 26 0,2 6 0,-1 13 0,0 22 0,0 3 0,0-5 0,0-25 0,0 4 0,0 18 0,0-6 0,0-3 0,0-7 0,0-2 0,0-7 0,0-43 0,0 1 0,0-57 0,0 2 0,-6-7 0,5 31 0,-5 2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5.5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24 24575,'11'-13'0,"17"2"0,-12 11 0,29 0 0,-30 0 0,19 0 0,-21 0 0,-2 5 0,-6 13 0,-5 3 0,0 4 0,0 21 0,0-27 0,0 20 0,0-6 0,0-17 0,0 17 0,-5-12 0,4-7 0,-9 8 0,3-5 0,-10 1 0,4 0 0,-16 4 0,9-9 0,-9 0 0,-2-8 0,6-5 0,-4 5 0,10-4 0,3 4 0,10-5 0,1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6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0 24575,'0'4'0,"-5"5"0,-3 14 0,-10 8 0,-3 4 0,7-9 0,-4 19 0,11-29 0,0 21 0,2-19 0,5 8 0,0-8 0,0 18 0,0-6 0,0 20 0,0-7 0,0 19 0,0-23 0,23 33 0,-12-47 0,42 27 0,-36-37 0,40 8 0,-34-16 0,18-1 0,-23-6 0,4 0 0,-10 0 0,0-5 0,-7 3 0,-5-2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28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865 396 24575,'-6'-5'0,"-3"-2"0,-7-3 0,-12-6 0,-49-25 0,-12-5 0,43 22 0,-3-1 0,-23-12 0,-11-4 0,12 6 0,-8 1 0,-13-4 0,26 21 0,35 10 0,-11 0 0,38 5 0,0 0 0,4 1 0,0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7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24575,'0'5'0,"0"4"0,0 23 0,0 1 0,0 2 0,0-4 0,0 6 0,0-9 0,0 9 0,0 8 0,0-7 0,0 8 0,0-13 0,0-7 0,0 0 0,0-2 0,0-4 0,0 1 0,0-23 0,0-18 0,0-43 0,8-13 0,-7-7 0,10 23 0,-1 2 0,-7-7 0,6 12 0,1 5 0,-4 18 0,1 0 0,3 23 0,-4 2 0,6 10 0,0 8 0,-6 6 0,12 26 0,-9-8 0,26 19 0,18 9 0,-1-13 0,16 15 0,6-8 0,-12-11 0,17 2 0,-15-23 0,-29-14 0,5-8 0,-22-5 0,0-17 0,-6-17 0,-7-40 0,-5 12 0,0-23 0,0 36 0,0-16 0,0 30 0,0-5 0,0 27 0,0 6 0,0 9 0,0 9 0,0-5 0,0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8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24575,'18'0'0,"4"0"0,3 0 0,1 5 0,-1 6 0,-9 13 0,-9 28 0,-2-15 0,-5 9 0,0-16 0,0-16 0,0 9 0,0-6 0,0-4 0,-5-1 0,-2-7 0,-15-5 0,8 0 0,-8 0 0,20 0 0,40 0 0,-11 0 0,29 0 0,-6 5 0,-25 1 0,28 6 0,-39-6 0,3 0 0,-12-6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09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 24575,'66'27'0,"-8"-12"0,-19 8 0,-17-20 0,9 8 0,-25 11 0,0-12 0,-6 18 0,0-4 0,0-10 0,0 14 0,0-15 0,0 15 0,0-14 0,0 18 0,-6-7 0,0-1 0,-6 4 0,-12-4 0,10-10 0,-27 24 0,19-15 0,-20 14 0,16-7 0,-10-11 0,16-7 0,-3-6 0,17-11 0,1-8 0,5 0 0,0 0 0,0 8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0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1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268 17 24575,'-10'-6'0,"-5"1"0,-9 5 0,-1 0 0,-1 0 0,8 0 0,0-5 0,11 9 0,-4 4 0,10 16 0,-5-3 0,0 16 0,4-17 0,-4 13 0,1-14 0,-3 24 0,1-25 0,-11 25 0,15-16 0,-15 8 0,5 24 0,4-12 0,-3 27 0,12-35 0,12 27 0,2-36 0,69 27 0,-43-34 0,10-8 0,1-4 0,-9-5 0,11-6 0,-16-6 0,-7-5 0,-12-14 0,-7-6 0,-5-7 0,-6 0 0,0 17 0,0 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2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59 24575,'11'0'0,"0"0"0,12 0 0,-9 0 0,14 0 0,-15 0 0,4 0 0,-1 0 0,-3 0 0,4 0 0,0 0 0,-4 0 0,-2-6 0,-1 5 0,-9-9 0,4-2 0,-5-1 0,0-3 0,0 35 0,-6-6 0,-1 28 0,-6-4 0,0-8 0,6 8 0,-5 23 0,11-25 0,-5 25 0,6 32 0,0-50 0,0 43 0,0-61 0,0-12 0,0 5 0,4-10 0,-2-12 0,2-8 0,2-11 0,-4 5 0,3 6 0,-5 8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3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24575,'0'53'0,"0"4"0,0-29 0,0 31 0,0-28 0,0 25 0,0-9 0,0 7 0,0 2 0,0 39 0,0-55 0,0 30 0,0-59 0,5 0 0,19 1 0,-2-6 0,16-1 0,-13-5 0,1 0 0,12 0 0,2-11 0,5-3 0,-8-6 0,-12 8 0,-14 7 0,-5 5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1 564 24575,'0'20'0,"0"-12"0,0 25 0,0-4 0,0-6 0,0 8 0,0-2 0,0-14 0,0 7 0,0-5 0,0-4 0,0 3 0,0-5 0,0-14 0,0-7 0,0-40 0,0 2 0,0-16 0,0-15 0,0 29 0,0-12 0,0 16 0,0 11 0,5 1 0,6 16 0,2 13 0,14 5 0,-13 0 0,7 0 0,-9 5 0,-6 1 0,4 17 0,-3-2 0,0 10 0,10 6 0,-14-1 0,14 3 0,-10-5 0,7-1 0,5 32 0,-4-22 0,10 43 0,-12-55 0,5 16 0,-6-34 0,5-3 0,-5-20 0,12-23 0,-9-32 0,6-24 0,-14 30 0,1-4 0,3-6 0,1 0 0,0 0 0,0 0 0,4 4 0,-1 3 0,2-31 0,-4 41 0,-13 32 0,0 23 0,0 13 0,0 1 0,0-4 0,0 4 0,0-5 0,0-6 0,0-1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6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90 24575,'0'9'0,"0"-6"0,0 25 0,0-15 0,0 21 0,0-18 0,0 12 0,0-11 0,0-4 0,0 4 0,0-1 0,0-3 0,0 4 0,-6 0 0,0-4 0,-5-2 0,0-6 0,4-21 0,3 6 0,4-19 0,0 16 0,0-42 0,0-3 0,0-6 0,0 4 0,0 39 0,10-1 0,-3 15 0,9 2 0,-5 5 0,0 0 0,1 0 0,-1 16 0,0-7 0,1 18 0,0-9 0,-1 11 0,2-4 0,-2 9 0,-4-13 0,4 12 0,-10-18 0,4 23 0,-5-16 0,0 12 0,0 3 0,0-4 0,-6 6 0,-18 3 0,2-15 0,-14 8 0,13-16 0,-1-8 0,5-5 0,3-6 0,14 0 0,3 0 0,22-6 0,-9 4 0,16-4 0,24 6 0,-20 0 0,27 0 0,-24 0 0,-15 0 0,14 0 0,-23 0 0,5 0 0,-1 0 0,-9 5 0,2-4 0,-10 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6:17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24575,'6'6'0,"-5"4"0,20 18 0,-11-4 0,13 17 0,7 23 0,-13-28 0,7 22 0,-13-28 0,-10-16 0,4 9 0,-5-6 0,0 6 0,0-3 0,0 7 0,0-14 0,0 13 0,0-11 0,0 6 0,-5-15 0,-7-1 0,-1-5 0,-4 0 0,6 0 0,0 0 0,5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1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24575,'4'46'0,"-2"44"0,-1-9 0,0-8 0,-2 0 0,0 16 0,0-29 0,-1-5 0,-2-3 0,0-12 0,2-36 0,2-17 0,9-28 0,1 1 0,16-33 0,-5 28 0,13-16 0,-11 30 0,-3 7 0,-6 16 0,-10 8 0,4 9 0,1 7 0,10 33 0,-6-14 0,1 19 0,-12-37 0,-4-1 0,-2-15 0,-10 0 0,1 0 0,-18 3 0,15-2 0,-5 2 0,15-4 0,1 0 0,2-1 0,13-11 0,39-29 0,-24 21 0,23-18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29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98 24575,'-9'22'0,"-5"13"0,2 6 0,2-9 0,1-1 0,16-41 0,23-36 0,-10 11 0,25-27 0,-17 33 0,3 1 0,1 1 0,-16 16 0,-3 3 0,-8 8 0,8 0 0,-1 0 0,16 0 0,-5-1 0,11 1 0,-8-1 0,-4 1 0,-9 0 0,-4 0 0,-5 0 0,3 0 0,-6 0 0,-8 0 0,1 0 0,-4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21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1648 24575,'33'7'0,"24"-2"0,-9-5 0,9 0 0,8 0 0,8 0 0,-1 0-2474,18 0 0,3 0 2474,-10 0 0,4 0 0,-2 0 0,-10 0 0,-2 0 0,-2 0 0,24 0 0,-2 0-186,2 0 0,-2 0 186,-21 0 0,3 0 0,12 1 0,9 0 0,-2-3 0,-13-6 0,-2-2 0,4 2 0,-5 4 0,4 3 0,0-2 0,-1-4 0,-4-6 0,0-5 0,-2 0 0,-2 3 0,13 2 0,-2 4 0,2-4 0,-7-4 0,3-4 0,1 0 0,-1 3 0,-4 6 0,1 2 0,-1 1 0,1-4 0,-1-6 0,0-3 0,1-2 0,1 3 0,3 2 0,1 1 0,1 0 0,1-3 0,7-6 0,0-3 0,2-1 0,2 1-274,-11 5 0,3 0 0,2 0 1,0-1-1,-1 0 274,2 0 0,0-2 0,0 1 0,0-1 0,0 0 0,1-1 0,1 0 0,-1 0 0,-1-1 0,-3 0-225,-10 3 1,-1-1 0,-2 0 0,-3 0 0,-2-2 224,3-3 0,-2-1 0,-4-1 0,-3 0 626,6-5 1,-5 0-1,-8 1-626,-5-2 0,-9 0 1327,7-21-1327,-32 24 2939,-14 0-2939,-5 1 1665,0 12-1665,0 2 0,0 22 0,0-3 0,0 8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28.8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24575,'5'-13'0,"20"2"0,-3 11 0,10 0 0,4 0 0,-20 0 0,14 0 0,-1 0 0,-7 0 0,15 0 0,8 0 0,-14 0 0,13 0 0,-18 0 0,-7 0 0,-1 0 0,-6 0 0,5 0 0,-10 5 0,4 1 0,-16-1 0,-2 6 0,-5-5 0,-11 11 0,-15 8 0,2-4 0,-12 8 0,22-16 0,-4 5 0,0-1 0,5-4 0,-5 4 0,12-5 0,1 0 0,5 4 0,6-4 0,1 10 0,5-4 0,0 11 0,0 9 0,0 22 0,7 27 0,-4-35 0,2 2 0,3 12 0,0 1 0,0-8 0,-1-1 0,1 0 0,-1-3 0,7 32 0,0-12 0,0-14 0,-1 3 0,-6-18 0,-2-9 0,-5-15 0,0-5 0,0-5 0,6 0 0,-5-2 0,4-3 0,0-1 0,1-1 0,5-5 0,0 0 0,0-6 0,0 5 0,1-4 0,36 5 0,-2 0 0,46 0 0,-40 0 0,9 0 0,-34 0 0,25 0 0,-27 5 0,18-4 0,-30 5 0,-1-6 0,-8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30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24575,'2'71'0,"0"-1"0,1 1 0,5 4 0,-4-4 0,-1 14 0,4-19 0,7-21 0,-7-16 0,-1 3 0,-6-14 0,0-6 0,5 0 0,-3-1 0,3 6 0,-5-4 0,5-2 0,-4-11 0,4-6 0,-5-5 0,0-6 0,0 5 0,-5-5 0,4 11 0,-4 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32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0 24575,'23'0'0,"-5"0"0,30 0 0,-15 0 0,18 0 0,18 0 0,-25 0 0,8 5 0,-31 1 0,-21 5 0,0 0 0,0 0 0,-6 1 0,0 28 0,-1-8 0,2 44 0,5-20 0,0 15 0,0 4 0,0 15 0,-1-18 0,1 13 0,1-9 0,2-8 0,1-4 0,-1 26 0,2-4 0,10 7 0,-1-29 0,-6-34 0,3 9 0,-10-26 0,4 9 0,-5-11 0,-28 0 0,2-5 0,-25 0 0,8-6 0,0 0 0,-18 0 0,2 0 0,-4 0 0,6 0 0,11 0 0,-27 5 0,33-3 0,-5 4 0,40-6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7:46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498 987 24575,'11'0'0,"14"0"0,15 0 0,6 0 0,8 0 0,15 0 0,-19 0 0,20 0 0,0 0 0,-28 0 0,34 0 0,-39 0 0,33 0 0,-12 0 0,6 0 0,-8 0 0,-1 0 0,1 0 0,3 0 0,0 0 0,7 0 0,19 0 0,-19-7 0,18 0 0,-17-7 0,15 7 0,1-6 0,-13 5 0,6-6 0,-8 0 0,-7 6 0,-9-4 0,-8 11 0,-6-10 0,-7 10 0,10-11 0,-10 6 0,5-6 0,-13-39 0,-11 30 0,-7-47 0,-5 51 0,0-18 0,0 3 0,0 3 0,0-8 0,0 11 0,0-8 0,7-32 0,0 16 0,1-16 0,5 14 0,-12 10 0,11-5 0,-11 16 0,4 7 0,-5 0 0,0 4 0,0-3 0,0 12 0,0-1 0,0 1 0,-27 5 0,9 1 0,-24 5 0,-3 0 0,7 0 0,-17 0 0,-6 7 0,-6 0 0,17-3 0,-2 0 0,-46 9 0,42-12 0,-1 0 0,5 2 0,0 0 0,-5-3 0,1 0 0,3 0 0,-1 0 0,-4 0 0,-5 0 0,-37 0 0,1 0 0,44 0 0,1 0 0,-30 0 0,6 0 0,24 0 0,8 0 0,-1 0 0,-12 0 0,19 0 0,-14 6 0,1 1 0,23 0 0,-23 5 0,14-11 0,-5 12 0,-14-11 0,20 10 0,-38-11 0,43 5 0,-43-6 0,34 0 0,-48 0 0,42 0 0,-20 0 0,36 5 0,1-4 0,5 5 0,10-2 0,10 2 0,6 5 0,0 1 0,0-2 0,0 2 0,0-1 0,0 7 0,0 9 0,0 31 0,7-10 0,0 45 0,6-52 0,-6 35 0,-1-53 0,-6 21 0,5-30 0,-3 8 0,3-5 0,-5-4 0,0 3 0,0-5 0,0 1 0,0-1 0,0 0 0,0 0 0,0 6 0,0-5 0,5-1 0,-4 5 0,9-9 0,-8 9 0,8-9 0,-9 3 0,15-4 0,-9 6 0,10-6 0,-5 5 0,0-10 0,4 9 0,9-3 0,23 5 0,-18-5 0,26-2 0,-34-5 0,8 0 0,-1 0 0,-14 0 0,8 0 0,-6 0 0,-4 0 0,3 0 0,-4 0 0,-5 0 0,-2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28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1475 553 24575,'0'-40'0,"0"-13"0,0-40 0,0 14 0,0-3 0,-7 23 0,-24-3 0,11 20 0,-23 5 0,24 31 0,-6 6 0,6 0 0,-72 0 0,61 0 0,-67 0 0,49 0 0,8 0 0,-20 0 0,27 0 0,-2 6 0,4 1 0,5 6 0,0 0 0,-17 11 0,12-8 0,-22 13 0,31-16 0,-24 16 0,24-4 0,-8 1 0,7 8 0,9-19 0,-9 20 0,10-16 0,-17 29 0,16-26 0,-27 41 0,31-38 0,-13 20 0,0 3 0,11-3 0,-19 36 0,-4 8 0,1 2 0,4 4 0,8-33 0,-4 7 0,4-7 0,6-9 0,2-7 0,-5 22 0,-9 13 0,13-11 0,7-31 0,-5 21 0,12-21 0,-6-3 0,7 1 0,0 8 0,0 5 0,0 11 0,0-2 0,0-7 0,0 22 0,7-20 0,6 19 0,2-29 0,21 29 0,-19-37 0,13 22 0,-12-33 0,-5-4 0,5 2 0,-1-6 0,-4-4 0,3 4 0,-4-5 0,6 0 0,30 11 0,-16-7 0,53 7 0,-44-16 0,24 5 0,0-10 0,-16 4 0,51-6 0,-57 0 0,32 0 0,-35 0 0,-4 0 0,1 0 0,-11-11 0,11-4 0,10-17 0,22-9 0,-19 8 0,0-1 0,22-14 0,-20 10 0,-4 2 0,-15 4 0,8-5 0,-17 8 0,8-27 0,-3 8 0,1-21 0,-2-1 0,-12 24 0,1-3 0,6-16 0,1-7 0,-2 8 0,-1-3 0,-2 4 0,-3 1 0,-1 3 0,8-12 0,-5 7 0,-16 10 0,4 16 0,-6-7 0,0 14 0,0 3 0,0-3 0,0 0 0,0 10 0,0-9 0,0 5 0,0-2 0,0-5 0,0 1 0,0 4 0,0-5 0,-11-5 0,1 0 0,-21-32 0,14 28 0,-8-16 0,12 31 0,-5-5 0,-1 10 0,0 3 0,2 12 0,6 6 0,-1 0 0,1 0 0,-6 0 0,5 0 0,-4 0 0,4 5 0,1 1 0,0 5 0,5-5 0,1-1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1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24575,'28'0'0,"4"0"0,-5 0 0,15 0 0,-20 0 0,13 0 0,-16 0 0,14 0 0,-17 0 0,12 0 0,-11 0 0,-4 0 0,4 0 0,0 0 0,1 0 0,5 0 0,-5-5 0,-7 8 0,-6-6 0,-5 7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2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24575,'11'0'0,"12"0"0,-3 0 0,5 0 0,31 0 0,-28 0 0,24 0 0,-19 0 0,-18 0 0,6 0 0,-16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3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61 24575,'-18'-7'0,"17"2"0,11 5 0,44 1 0,12-2 0,-1-6 0,-5 1 0,-1-1 0,-2-9 0,-40 3 0,12 17 0,-29 4 0,-1 8 0,-10 1 0,4-4 0,-4 9 0,-1-9 0,-1 15 0,1-8 0,-1 27 0,7-24 0,0 41 0,6-39 0,-6 54 0,5-45 0,-5 38 0,6-42 0,-6 29 0,5-30 0,-5 18 0,6-22 0,-5 5 0,3-7 0,-3 0 0,5-5 0,0-1 0,-5-11 0,-1-1 0,0-5 0,1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4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24575,'18'0'0,"-2"0"0,-5 0 0,6 0 0,-5 0 0,5 0 0,-6 0 0,1 0 0,4 0 0,-4 0 0,15 0 0,-13 0 0,8 0 0,-11 0 0,-4 5 0,-3-4 0,-4 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29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24575,'15'23'0,"-3"-6"0,5 8 0,-5-3 0,17 14 0,-9-5 0,35 38 0,-29-34 0,13 14 0,-19-25 0,-10-14 0,0 1 0,-5-9 0,-2-2 0,7-5 0,11-14 0,3-3 0,14-11 0,2-1 0,5-1 0,27-22 0,-30 24 0,-3 2 0,4-3 0,-38 29 0,-2 2 0,-2 1 0,2-1 0,-2 1 0,1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5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23 24575,'5'-7'0,"6"3"0,2 4 0,59 0 0,-47 0 0,42 0 0,-50 0 0,-4 0 0,3 0 0,1 0 0,2 0 0,4 0 0,-5 0 0,-2 0 0,-4-12 0,-6 14 0,-6-2 0,-7 7 0,-5 8 0,6-14 0,1 4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6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24575,'3'6'0,"0"-1"0,19-5 0,14 0 0,-7 0 0,32 0 0,-37 0 0,20 0 0,-26 0 0,2 0 0,2 0 0,-9 0 0,3 0 0,-5 0 0,0 0 0,-5-5 0,-1 4 0,-5-4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38.7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12 24575,'-1'-6'0,"8"1"0,6 5 0,10 0 0,-4 0 0,0 0 0,5 0 0,-11 0 0,11 0 0,-11 0 0,4 0 0,6 0 0,2 5 0,6 12 0,-13-3 0,-7 13 0,-11-14 0,0 14 0,0-8 0,0 4 0,0-6 0,-16 0 0,2-10 0,-15 4 0,10-11 0,2 0 0,6 0 0,5 5 0,1-9 0,15 8 0,-3-9 0,10 5 0,-1 0 0,20 0 0,-13 5 0,60 45 0,-64-28 0,40 28 0,-58-40 0,5-3 0,-6 4 0,5-5 0,-4 15 0,4-12 0,-5 17 0,0-13 0,0 3 0,0-5 0,0 1 0,0-1 0,-10-1 0,2-3 0,-8-3 0,-2-4 0,-1 0 0,-11 0 0,11 0 0,-9 0 0,15 0 0,-4 0 0,5 0 0,1 0 0,-1 0 0,1 0 0,-1 0 0,-5 0 0,-1 0 0,0 0 0,2 0 0,5 0 0,-1 0 0,1 0 0,0-5 0,0 4 0,5-9 0,1 3 0,5 1 0,0 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5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24575,'7'-4'0,"-2"1"0,-5 44 0,0-24 0,0 24 0,0-28 0,5 4 0,7-6 0,-4 1 0,12-6 0,-12-1 0,9-5 0,16-11 0,-10-3 0,13-11 0,0-1 0,-13 5 0,22-5 0,1 12 0,-8-6 0,14 12 0,-12 3 0,-4 5 0,1 0 0,-6 0 0,-10 0 0,2 0 0,-6 5 0,-4 1 0,4 6 0,5 16 0,-13-12 0,18 17 0,-4-15 0,-2-5 0,6-2 0,-9-11 0,1 0 0,52 0 0,-34 0 0,34-6 0,-52 4 0,6-3 0,4 5 0,0 0 0,35 0 0,-31 0 0,44 0 0,-52 0 0,33 0 0,-42 0 0,23 0 0,-25 0 0,8 0 0,-11 0 0,5 0 0,-4 0 0,4 0 0,-10 0 0,-1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8:59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424 1204 24575,'11'0'0,"7"0"0,13 0 0,13 0 0,5 0 0,2 0 0,40 0 0,-36 0 0,36 0 0,-30 0 0,-14 0 0,7 0 0,-2 0 0,-22 0 0,15-5 0,-12-3 0,-5-5 0,17-13 0,-5-1 0,23-18 0,-26 11 0,11 2 0,-11-16 0,-13 22 0,19-31 0,-16 10 0,-4 2 0,9-10 0,-10-6 0,0 13 0,-2-6 0,-6 13 0,0 6 0,-6-50 0,-2 39 0,-6-52 0,-6 66 0,-26-23 0,0 26 0,-29 7 0,-6 3 0,-3-6 0,10 11 0,2 0 0,7-1 0,8 1 0,-33 7 0,-26 3 0,14 1 0,-10-5 0,13 5 0,-14 0 0,24 2 0,29 1 0,17 0 0,-21 0 0,27 0 0,-18 11 0,21 2 0,-10 11 0,11-1 0,-9 12 0,13-14 0,-25 26 0,5-13 0,-17 17 0,6-5 0,8-2 0,12-6 0,2 11 0,16-6 0,-16 39 0,15-40 0,-11 51 0,13-66 0,1 15 0,6-37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00.7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0 24575,'-24'0'0,"0"0"0,-1 0 0,5 0 0,29 0 0,3 0 0,23 0 0,-9 0 0,-1 0 0,1 0 0,12 0 0,2 0 0,0 0 0,-4 0 0,-1 0 0,-20 0 0,6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01.4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12 24575,'-1'6'0,"2"-1"0,78-5 0,-44 0 0,46 0 0,-57 0 0,-6 0 0,7 0 0,-7 0 0,4 0 0,-10 0 0,22 0 0,-19-5 0,19 4 0,-21-9 0,-2 8 0,-6-3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02.5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0 154 24575,'0'-16'0,"0"-20"0,0 14 0,0-13 0,0 24 0,0 0 0,5 5 0,1-4 0,10 8 0,-3-3 0,9 5 0,-9 0 0,3 0 0,-4 6 0,-1 0 0,11 16 0,4 15 0,10 14 0,-15-4 0,-4-11 0,-17-12 0,0-11 0,0 11 0,0-1 0,0-4 0,0 9 0,0-15 0,-16 19 0,7-22 0,-19 11 0,10-21 0,-6 0 0,-10-15 0,12-1 0,-5-13 0,14 9 0,7 3 0,0 5 0,1 1 0,4-11 0,-4 8 0,5-19 0,0 19 0,0-8 0,0 10 0,0 1 0,5 4 0,1 2 0,5 5 0,-4 0 0,-2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03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24575,'-9'0'0,"14"0"0,9 0 0,7 0 0,-4 5 0,-4 1 0,3 6 0,1 0 0,6 9 0,-3-11 0,-3 10 0,-7-13 0,-4 4 0,6 1 0,-1 0 0,1-1 0,-1-5 0,-5 0 0,-2-6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04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24575,'40'0'0,"-22"0"0,28 0 0,-28 0 0,1 0 0,-8 10 0,-6-2 0,-5 15 0,0-10 0,0 5 0,0 4 0,0-7 0,0 15 0,-6 1 0,-1-3 0,-12 10 0,-13-1 0,3-8 0,-8 2 0,12-8 0,5-14 0,3 1 0,6-10 0,4-5 0,2-1 0,15-11 0,-2 10 0,15-4 0,22 5 0,-5 4 0,22-4 0,-20 6 0,1 0 0,22 6 0,-24 1 0,26 10 0,-45-3 0,6 13 0,-21-13 0,-2 18 0,-5-18 0,0 18 0,0-8 0,0 1 0,-5 7 0,-2-18 0,-11 8 0,-7-15 0,-2-1 0,-9-6 0,16 0 0,-8 0 0,21 0 0,-4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30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24575,'6'0'0,"22"-3"0,-11 3 0,22-4 0,47 0 0,-44 1 0,39-1 0,-69 3 0,-16 3 0,-6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15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1175 1248 24575,'23'6'0,"-26"0"0,-2-6 0,-45 0 0,19 0 0,-21 0 0,5 0 0,-7 0 0,-29 0 0,-12 0 0,24 0 0,0 0 0,-24 0 0,39 0 0,-3 0 0,-16-2 0,5-2 0,7-9 0,-14-3 0,10-6 0,50-8 0,-13-44 0,17 40 0,8-27 0,2-3 0,-2 21 0,5-45 0,0 42 0,0 27 0,0-21 0,0 16 0,0 9 0,0-8 0,0-1 0,0-7 0,0 3 0,11-18 0,9 11 0,40-44 0,-13 30 0,-11 3 0,2 1 0,25-3 0,-28 14 0,2-1 0,5 4 0,1 5 0,35-12 0,-10 6 0,-9 24 0,-7 3 0,26 5 0,-24 0 0,13 0 0,2 0 0,8 0 0,-12 0 0,13 0 0,-8 0 0,-13-1 0,2 2 0,25 4 0,13 4 0,-11 0 0,-22-3 0,1 2 0,7 3 0,13 4 0,0 1 0,-13-2 0,-7-3 0,-3 0 0,21 5 0,9 1 0,-13-2 0,13 3 0,-29-2 0,7 3 0,-8-3 0,21 6 0,-4 7 0,-7 1 0,-32-12 0,15 34 0,-34-28 0,2 35 0,-10-29 0,-6 36 0,-2-34 0,-5 29 0,0-19 0,0 18 0,-6-17 0,-7 2 0,-49 16 0,6-25 0,8-1 0,-3-1 0,-27-5 0,-7 6 0,28-23 0,1-2 0,-17 4 0,5-4 0,0-2 0,6-4 0,7 5 0,0 0 0,-20-1 0,13-1 0,1 0 0,-15 7 0,19-9 0,3-2 0,9 4 0,-14-7 0,12 5 0,-5-3 0,12 3 0,4-5 0,23 0 0,3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20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24575,'72'12'0,"0"1"0,-20 5 0,5 6 0,19 4 0,18 5 0,3 3 0,-14 0-2110,-18 3 0,-8 1 0,4 1 2110,6-5 0,6 1 0,-1 0 0,-8 1 0,-4 4 0,-6 0 0,-3-3-117,11 3 0,-1-1 117,-7-2 0,2 4 0,-1-2 592,18 12 1,1-1-593,-21-10 0,2 2 0,1-3 0,5-3 0,3-3 0,5 2 0,2-1 0,6 2 0,1-1 0,-8-6 0,16 4 0,-1-3-191,5 4 1,6 4 0,-7-9 190,-6-14 0,-1-3 0,-2 6 0,5 4 0,0-4 0,1-7 0,1-3 0,5 0 0,-1 1 0,6 2 0,0-2 0,-7-2 0,-6-4 0,-5-2 0,3-1 0,-4 2 0,4 1 0,-1-2 0,-3-5 0,8-8 0,-5-5 0,-4 1 0,7 4 0,-2-4 0,-9-7 0,2-5 0,-7 0 1475,-11 2 1,-4-2-1476,17-4 0,3-4 0,6-8 0,-5 0 0,-25 12 0,-1-1 967,21-9 0,-2-1-967,4-20 0,-26 28 0,-2-1 0,26-28 0,-12 5 0,-2 1 0,-4 11 0,1-10 0,-4 5 0,-26 32 290,12-22-290,-21 26 775,15-26-775,-4-5 0,1-2 0,7-13 0,-8 7 0,-2 6 0,-10 26 0,1-2 0,-7 11 0,5 0 0,-10-5 0,4 5 0,-14 0 0,-5 8 0,-10 4 0,-29 12 0,21-3 0,-28 18 0,2-1 0,0 8 0,-3-12 0,18 0 0,12-9 0,10 0 0,-9 5 0,5 0 0,4-5 0,-2-1 0,6-1 0,3-5 0,7-4 0,20-9 0,1-6 0,15-5 0,2 5 0,-2 0 0,9 0 0,-5-1 0,-5 7 0,50-12 0,-41 10 0,13-3 0,-1-2 0,-16 0 0,20 1 0,-34 7 0,13 0 0,-21 0 0,14-1 0,-19 2 0,0 0 0,4 4 0,-4-4 0,5 5 0,5 0 0,-4 5 0,5 2 0,1 5 0,1 6 0,50 45 0,-32-26 0,4 6 0,-3-1 0,-15-18 0,6 10 0,-18-22 0,1 0 0,0 10 0,-1-8 0,-5 7 0,-1-15 0,-5-1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3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0 257 24575,'65'0'0,"14"0"0,-23-3 0,3-1 0,-6-1 0,1 0 0,14 2 0,0-2 0,0-10 0,-4-1 0,29 3 0,-38-2 0,0-1 0,-4 4 0,-3 1 0,31-6 0,-18 3 0,0 1 0,10 3 0,-21 2 0,0-2 0,8-4 0,18 5 0,-15-9 0,17 10 0,-33 1 0,37 1 0,-23 6 0,35 0 0,-7 0 0,-29 0 0,-3 0 0,9 0 0,-11 0 0,-3 0 0,-12 0 0,36 6 0,-45-5 0,17 16 0,-25-14 0,21 18 0,-15-13 0,13 10 0,-21-7 0,9-4 0,-16-2 0,5-5 0,-6 0 0,6 5 0,-5 1 0,4 1 0,-10-2 0,0-5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5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24575,'29'0'0,"-1"0"0,17 0 0,-14 0 0,7 0 0,-8 0 0,-16 0 0,9 0 0,-12 0 0,0 0 0,0 0 0,-10 4 0,-9 3 0,-5 4 0,-12 2 0,17-6 0,-3-2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6.5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24575,'18'0'0,"-1"0"0,-6 0 0,33 0 0,-25 0 0,32 0 0,-26 0 0,-4 0 0,2 0 0,14 0 0,-19 0 0,19 0 0,-26 0 0,1 0 0,-1 0 0,0 0 0,1 0 0,-1 0 0,0 0 0,0 0 0,-5 0 0,-2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7.8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24575,'8'0'0,"9"0"0,29 0 0,-1 0 0,6 0 0,-8 0 0,8 0 0,5 0 0,-16 0 0,-3 0 0,-20 0 0,-4 0 0,3 0 0,-9 10 0,-8 4 0,0 4 0,-11 6 0,6-6 0,-12 18 0,10-8 0,-8 7 0,9-10 0,0 23 0,1-5 0,6 32 0,0-32 0,0 25 0,0-33 0,0 23 0,0-25 0,0 3 0,0-13 0,0-5 0,0-6 0,0-7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8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24575,'36'0'0,"20"0"0,-30 0 0,15 0 0,-11 0 0,-13 0 0,13 0 0,-13 0 0,-4 0 0,4 0 0,0 0 0,-5 0 0,15 0 0,-13 0 0,7 0 0,-15 5 0,-1-4 0,-5 4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39.5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24575,'36'0'0,"45"0"0,-22 0 0,23 0 0,-43 0 0,-17 0 0,15 0 0,-18 0 0,0 0 0,-3 0 0,-5 0 0,0 0 0,-4 0 0,-2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0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24575,'-11'0'0,"40"0"0,-13 0 0,41 0 0,15 0 0,-20 0 0,45 0 0,-22 0 0,-5 0 0,0 0 0,11 0 0,18 0 0,-70 0 0,-14 0 0,8 0 0,-12 0 0,-4 0 0,-2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2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80 24575,'11'-6'0,"4"-5"0,29-2 0,3-2 0,9-5 0,14 12 0,-23 1 0,7 7 0,-21 0 0,-7 0 0,-1 0 0,-6 0 0,-8 22 0,-5-12 0,-6 35 0,0-23 0,0 30 0,0-29 0,0 22 0,0-24 0,-17 21 0,7-20 0,-30 17 0,13-19 0,-10 9 0,12-15 0,8-4 0,27-10 0,8 0 0,22 0 0,30 0 0,-21 6 0,21 2 0,-21 21 0,-3 3 0,-5-8 0,37 36 0,-66-44 0,-6-3 0,-1 4 0,-5 0 0,0 18 0,0-13 0,0 12 0,0-11 0,-11-8 0,-4 9 0,-22-11 0,8-6 0,-9 5 0,-7-11 0,7 5 0,-9-6 0,-5 0 0,9 0 0,-10 0 0,9 0 0,23 0 0,5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31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24575,'75'7'0,"-42"-4"0,53 3 0,-21-3 0,5-2 0,1-1 0,4 2 0,-9-1 0,-24 0 0,-46-1 0,-3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4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0 24575,'-12'0'0,"23"0"0,25 0 0,-5 0 0,63 0 0,-56 0 0,40 0 0,-24 0 0,-22 0 0,11 0 0,-31 0 0,6 0 0,-12 0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5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1 141 24575,'0'-11'0,"5"5"0,1 2 0,6-8 0,11 9 0,-8-8 0,15 11 0,-17 0 0,11 0 0,6 0 0,-8 0 0,17 0 0,-25 0 0,8 0 0,-11 0 0,0-6 0,0 5 0,0-9 0,0 4 0,1-6 0,4-5 0,-3 4 0,9-4 0,-14 11 0,2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5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24575,'0'37'0,"0"-6"0,0 23 0,0 7 0,0-21 0,0 19 0,0-24 0,5 1 0,-3 15 0,4-22 0,-6 18 0,0-28 0,0 3 0,0-11 0,0 1 0,0-6 0,0-1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6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24575,'23'0'0,"12"0"0,-6 0 0,16 0 0,-12 0 0,9 0 0,-16 0 0,6 0 0,-13 0 0,6 0 0,-6 0 0,-8 0 0,-6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8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 24575,'0'23'0,"0"-3"0,0 18 0,0 1 0,0 5 0,0-5 0,0 6 0,0-17 0,0 2 0,6-85 0,2 24 0,6-51 0,11 18 0,-10 36 0,15-26 0,-16 45 0,3-2 0,0 11 0,-4 0 0,4 0 0,-6 0 0,7 23 0,2 5 0,17 54 0,-19-34 0,11 30 0,-28-56 0,4 23 0,-5-29 0,0 13 0,0-33 0,6-23 0,2-9 0,0-11 0,11-13 0,-4 9 0,24-12 0,6 16 0,-9 27 0,4 8 0,-17 29 0,-3-1 0,-3 15 0,-6 0 0,-9-4 0,9-2 0,-10 4 0,10-8 0,-10 4 0,10-2 0,-9-10 0,3 4 0,0-6 0,1-4 0,0-2 0,-1-5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49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24575,'0'9'0,"0"-5"0,0 17 0,0 1 0,0-8 0,0 8 0,0-5 0,0-4 0,0 4 0,0 6 0,0-9 0,0 14 0,4-20 0,8-3 0,1-18 0,5-7 0,6-17 0,-8 8 0,14-9 0,-15 5 0,3 5 0,1-10 0,0 11 0,-6 3 0,2 12 0,-13 11 0,2 8 0,-4 9 0,-5-3 0,4 4 0,-15 0 0,8-4 0,-4 3 0,2-4 0,3-5 0,-5-2 0,6 0 0,-4-4 0,4 5 0,-5-6 0,-5 0 0,4 0 0,-5-5 0,6-2 0,4-4 0,-3 5 0,9-3 0,-4 3 0,5-5 0,11-6 0,-4 4 0,10 1 0,6 1 0,-8 10 0,8-5 0,-11 6 0,-1 0 0,6 0 0,-5 0 0,4 0 0,-5 0 0,-5 5 0,-2 1 0,-4 5 0,0 1 0,6 6 0,7 25 0,7 0 0,0 8 0,-1-13 0,4-2 0,-8-14 0,7 11 0,-10-20 0,0-1 0,-1-7 0,0-5 0,-5 0 0,-1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0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24575,'11'0'0,"18"0"0,-12 0 0,18 0 0,-16 16 0,1-11 0,-3 17 0,10-11 0,-17 2 0,32 9 0,-31-14 0,22 8 0,-25-9 0,7-1 0,-9-1 0,5-5 0,-5 0 0,-1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1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24575,'0'11'0,"0"0"0,0 1 0,0 6 0,0-5 0,0 5 0,0-7 0,0 1 0,0-1 0,0 6 0,0 1 0,0 18 0,0-9 0,0 20 0,0-26 0,-5 7 0,3-17 0,-26 18 0,22-13 0,-17 12 0,23-22 0,0-1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2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6 24575,'0'-6'0,"0"18"0,0 14 0,0 8 0,0 12 0,0-23 0,0 28 0,0-34 0,0 32 0,0-23 0,0 9 0,-6 7 0,4-19 0,-4 18 0,6-16 0,0 13 0,0-7 0,0-1 0,31-17 0,14-3 0,25-10 0,-8 0 0,0 0 0,-39 0 0,4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3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24575,'8'6'0,"13"-1"0,18-5 0,7 0 0,1 0 0,-11 0 0,-5 0 0,-7 0 0,-11 0 0,0 10 0,-8-2 0,-5 14 0,0-2 0,-5-1 0,-2 17 0,-6-8 0,-6 52 0,11-38 0,-4 44 0,6-55 0,5 44 0,-5-8 0,0 10 0,5-21 0,-5-20 0,6-18 0,-5 17 0,-2-19 0,1 5 0,1-21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32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0 24575,'-24'17'0,"7"-3"0,1 6 0,8 7 0,4-7 0,0 7 0,5-12 0,2 3 0,-1-7 0,5 28 0,-5-14 0,2 26 0,-11-20 0,0-6 0,-9-10 0,11-14 0,-2-8 0,7 0 0,0-3 0,0 8 0,2 11 0,0 5 0,0 4 0,1 18 0,-1-11 0,5 45 0,-5-34 0,2 12 0,-3-31 0,-1-8 0,3 0 0,-1-1 0,5-2 0,-3-2 0,22-6 0,-2-4 0,28-6 0,7 0 0,-21 3 0,-5 3 0,-32 4 0,-6 2 0,4-1 0,-1 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4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24575,'11'0'0,"5"0"0,11 0 0,-7 0 0,30 0 0,-18 0 0,14 0 0,6 0 0,-21 0 0,14 0 0,-14 0 0,-4 0 0,4 0 0,-6 0 0,0 0 0,-7 0 0,25 0 0,-30 0 0,18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4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24575,'43'0'0,"35"0"0,-29 0 0,3 0 0,9 0 0,2 0 0,2 0 0,-3 0 0,-11 0 0,-1 0 0,2 0 0,0 0 0,47 0 0,-47 0 0,18 0 0,-39 0 0,-11 0 0,3 0 0,-12 0 0,-5 0 0,-1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5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 24575,'-13'28'0,"2"9"0,11-5 0,0-2 0,0-1 0,0-66 0,6 30 0,-5-42 0,5 37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6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80 24575,'0'11'0,"0"0"0,0 0 0,0 5 0,0-3 0,0 3 0,10-9 0,-3-2 0,32-5 0,-15 0 0,23 0 0,-27 0 0,2 0 0,-10-11 0,-1 3 0,1-9 0,0 0 0,-1-8 0,-4 0 0,-2-5 0,-22 11 0,-10 7 0,-43 6 0,30 6 0,-14 5 0,42 13 0,6 3 0,-5 4 0,10-2 0,-10-10 0,10 4 0,-4-5 0,9-6 0,3-1 0,-1-5 0,-1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6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24575,'0'25'0,"0"14"0,0-28 0,0 11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8.1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24575,'41'0'0,"-12"0"0,14 0 0,-12 0 0,-10 0 0,-3-5 0,-13 9 0,-5 3 0,0 6 0,0 3 0,0 1 0,0-4 0,0 10 0,-16-4 0,6 1 0,-31-2 0,19-6 0,-9-6 0,29 0 0,18-6 0,10 0 0,19 0 0,-17 0 0,3 5 0,-7 7 0,-11 1 0,3 3 0,-9 8 0,-2-10 0,-5 9 0,0-5 0,0-5 0,-6 28 0,0-23 0,-41 34 0,26-41 0,-37 11 0,43-22 0,-13 0 0,21 0 0,-3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8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24575,'46'7'0,"-11"-2"0,59-5 0,-43 0 0,0 0 0,-2 0 0,2 0 0,5 0 0,2 0 0,-1 0 0,-2 0 0,33 0 0,-5 0 0,-2 0 0,-25 0 0,1 0 0,11 0 0,-35 0 0,19 0 0,-14 0 0,-9 0 0,3 0 0,-8 0 0,-12 0 0,0 4 0,-7 3 0,-5 4 0,0-5 0,0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49:59.6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24575,'-6'16'0,"1"-3"0,5 16 0,0 4 0,0 11 0,0-5 0,0 7 0,0-17 0,0 9 0,0-18 0,0 21 0,0-13 0,0 10 0,0-16 0,0-25 0,0 5 0,0-11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0.4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138 154 24575,'0'16'0,"0"0"0,0 0 0,0-4 0,0 11 0,5-11 0,23 1 0,-11-8 0,17-5 0,-22 0 0,-1 0 0,-5-12 0,5 4 0,-5-15 0,1-20 0,-2 19 0,-5-24 0,0 23 0,-6-2 0,-1 2 0,-23 6 0,7 12 0,-14 2 0,-1 5 0,16 0 0,-14 0 0,22 0 0,-4 5 0,6 31 0,0-17 0,-1 38 0,7-41 0,1 12 0,5-26 0,0 2 0,0-9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1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24575,'5'6'0,"20"10"0,5-1 0,10 6 0,-1 16 0,-23-20 0,1 12 0,-11 0 0,-5-6 0,5 14 0,-6 8 0,0 1 0,0 10 0,0-4 0,0-1 0,0 12 0,0-2 0,-17 11 0,-33-29 0,16-12 0,-24-20 0,40-11 0,3 0 0,5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5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24575,'-2'13'0,"0"16"0,0 1 0,0 11 0,2-7 0,-1 35 0,1-10 0,0 14 0,0-33 0,0-23 0,1-10 0,5-5 0,5-2 0,9 1 0,7-1 0,22 0 0,-15 0 0,23 0 0,-36 0 0,4 0 0,-16-5 0,-5 1 0,5-6 0,-7 6 0,4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2.4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24 24575,'-17'-13'0,"5"2"0,6 11 0,8 0 0,21 0 0,-8 0 0,14 0 0,3 0 0,-3 0 0,10 0 0,-13 0 0,-2 0 0,2 0 0,-2 0 0,-5 0 0,-2 0 0,-6 0 0,-4 0 0,-2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3.4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24575,'10'6'0,"-3"-1"0,20-5 0,-6 0 0,10 0 0,6 0 0,0 0 0,2 0 0,13 0 0,-28 0 0,19 0 0,-30 0 0,5 0 0,-12 0 0,-1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4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103 170 24575,'0'46'0,"0"-23"0,0 22 0,0-26 0,0 0 0,0-3 0,0 1 0,0-5 0,0 10 0,9-15 0,5 3 0,4-10 0,18 0 0,-20 0 0,43-11 0,-40-4 0,29-11 0,-28-11 0,0 8 0,-2-9 0,-5 12 0,-6 0 0,-1-23 0,-6 23 0,-49-40 0,18 47 0,-20 2 0,-2 3 0,10 7 0,-32 7 0,47 5 0,-15 31 0,28-17 0,-3 33 0,18-32 0,0 15 0,0-16 0,0-2 0,0-12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5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0:06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24575,'11'0'0,"6"0"0,28 0 0,-5 0 0,30 0 0,-14 0 0,-16 0 0,-3 0 0,-31-5 0,0 47 0,-6-25 0,0 34 0,0-34 0,0 16 0,-6-16 0,0 11 0,4-23 0,56 14 0,-16-2 0,6 2 0,4 6 0,-1 15 0,-4 2 0,14 8 0,-19-13 0,-4 3 0,-4 37 0,-20-44 0,7 42 0,-17-50 0,0 2 0,-5-3 0,-13 0 0,-3-10 0,-10 4 0,-14-11 0,14-1 0,-14-6 0,8-6 0,14-1 0,-13-12 0,-5-15 0,22 15 0,-14-7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4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24575,'0'50'0,"0"0"0,0 3 0,0 8 0,0 15 0,0 15 0,0 3 0,0-14 0,0-1 0,0-1 0,0 4 0,0 12 0,0-1 0,0-16 0,0-14 0,0-10 0,0 45 0,0 0 0,0-41 0,0-70 0,13-21 0,-10-21 0,10-3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5.8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357 1 24575,'-79'47'0,"29"-18"0,4 0 0,6 2 0,-16 5 0,13-12 0,26-11 0,-9 4 0,30-7 0,-2 1 0,9 0 0,6 6 0,-4-4 0,5 10 0,12 16 0,20 36 0,-10-11 0,-11-18 0,-2-1 0,2 12 0,11 23 0,-11-28 0,6 14 0,-20-43 0,8 15 0,-12-29 0,1 7 0,-1-16 0,0 0 0,0 0 0,10 0 0,-7 0 0,13 0 0,-8 0 0,44-25 0,-9 6 0,-11-5 0,1-4 0,24-8 0,-12-10 0,-5 6 0,-18-3 0,-8 14 0,-13-11 0,-7 26 0,-5-20 0,-5 25 0,-13-6 0,4 15 0,-16 0 0,-12 0 0,11 0 0,-11 0 0,6 11 0,8 25 0,-5 7 0,14 8 0,13-20 0,6 5 0,0 8 0,0-8 0,0 4 0,6-23 0,0-4 0,6 4 0,11 0 0,-2-3 0,10 9 0,-5-8 0,16 14 0,-13-14 0,12 3 0,-28-13 0,-3-5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6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0 391 24575,'6'-5'0,"-1"9"0,-5-2 0,11 28 0,-2-8 0,10 23 0,0-6 0,-4-3 0,-2 1 0,-8-17 0,1-2 0,-5-1 0,4-5 0,-5-5 0,0-22 0,-6-6 0,-1-39 0,-1 20 0,2-21 0,6 18 0,0 8 0,0-22 0,0 6 0,8 2 0,3-1 0,5-6 0,10 8 0,4 7 0,-5 22 0,28-10 0,-33 29 0,-1 5 0,-9 1 0,-10 0 0,0-1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7.8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0 131 24575,'8'32'0,"-3"-13"0,-5-21 0,0-23 0,0-2 0,0-1 0,6-2 0,-5 17 0,17-6 0,13 1 0,10 10 0,16-3 0,-12 11 0,-7 11 0,-6 22 0,-6 17 0,-6-1 0,3 8 0,-2-1 0,-2-8 0,12 41 0,-20-61 0,-5-20 0,5 2 0,-5-14 0,4 2 0,-9-7 0,4-3 0,0 0 0,2-10 0,-1 14 0,0-2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8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32 24575,'-10'-13'0,"-5"2"0,-3 11 0,-5 0 0,10 0 0,1 10 0,7 4 0,5 4 0,0 5 0,0 4 0,0-1 0,0 7 0,0 12 0,0-9 0,0 9 0,10-38 0,-2-11 0,28-52 0,-19 22 0,20-23 0,-12 3 0,-10 27 0,2-19 0,-17 34 0,0 10 0,0 29 0,0-3 0,0 20 0,0 1 0,0-7 0,0 16 0,12 0 0,-3-16 0,10 7 0,-1-14 0,-4-4 0,-1-2 0,-3-8 0,-3-10 0,-1-7 0,-1-1 0,-5-3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5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 24575,'-3'5'0,"-1"2"0,-17 16 0,5-7 0,-9 8 0,12-13 0,7-7 0,2 0 0,3-3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29.8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0 277 24575,'61'0'0,"4"0"0,25-7 0,-19-2 0,20-7 0,-10-21 0,-39 12 0,15-12 0,-33 1 0,-16 13 0,4-13 0,-12 17 0,-19 1 0,-3 11 0,-20 1 0,9 6 0,-6 0 0,18 0 0,-15 30 0,27-11 0,-14 26 0,21 0 0,-4-15 0,6 22 0,0-24 0,0 13 0,0 16 0,0 5 0,0 31 0,0-16 0,0 13 0,0-6 0,0 0 0,0-1 0,1-12 0,1 3 0,2-7 0,1-2 0,3-8 0,11 15 0,5-47 0,0-15 0,-1-15 0,-10-1 0,2-1 0,-14 2 0,4 5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0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480 24 24575,'-5'-13'0,"-7"2"0,-13 11 0,-2 0 0,-4 0 0,-7 17 0,16-7 0,-15 27 0,23-16 0,-1 6 0,4 14 0,9-6 0,-1 19 0,1 2 0,2-2 0,0 33 0,0 12 0,0-19 0,0 2 0,0-10 0,0 3 0,0 2-240,-1 7 1,0 2-1,3-2 240,2-13 0,2-2 0,-1 0 0,-1 0 0,-1 1 0,2-3 0,7 16 0,0-6 0,-6-20 0,-2-5 0,2 22 0,-6-41 0,-5 1 0,-27-26 719,-18 2-719,-15-29 0,4-16 0,19-29 0,15 5 0,12 16 0,9 24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1.6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96 24575,'23'0'0,"12"0"0,-6 0 0,8 0 0,6 0 0,-6 0 0,12 0 0,-16 0 0,-11 0 0,5-16 0,-13 7 0,8-8 0,11-5 0,-16 18 0,17-12 0,-28 11 0,5 3 0,-10-3 0,4 5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2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24575,'16'0'0,"0"0"0,0 15 0,-3-11 0,4 12 0,-5-16 0,-6 5 0,4-4 0,-9 4 0,4-5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3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 24575,'6'-3'0,"-5"5"0,4-12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4.3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26 24575,'-26'-14'0,"3"3"0,12 11 0,5 70 0,8-25 0,8 23 0,4 5 0,5 8 0,11 11 0,-3-11 0,-16-33 0,13-5 0,-18-13 0,1-43 0,-2-8 0,-5-66 0,0 15 0,5 14 0,1 2 0,2 13 0,15-6 0,-10 43 0,4 0 0,6 42 0,-8-16 0,9 37 0,-4-11 0,-5-8 0,10 7 0,-5-8 0,5-3 0,0 10 0,-6-7 0,-2-17 0,-6-4 0,1-33 0,0-17 0,14-59 0,-10 40 0,8-22 0,-7 69 0,-4 0 0,4 6 0,0 0 0,-4 6 0,9 12 0,-8 2 0,3 10 0,-5-5 0,-5-2 0,3-10 0,-9-3 0,4-10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5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 12 24575,'-4'-6'0,"-3"1"0,-22 5 0,6 0 0,-13 0 0,17 0 0,8 5 0,6 1 0,5 6 0,0 17 0,0-13 0,0 25 0,0-20 0,0 26 0,0-17 0,0 58 0,0-32 0,0 25 0,0-36 0,5-26 0,1-9 0,10-10 0,-2-11 0,8-3 0,8-50 0,-15 29 0,6-46 0,-21 57 0,0-23 0,0 33 0,0 1 0,0 32 0,0 8 0,0 12 0,6-8 0,7 6 0,1-15 0,10 19 0,-11-26 0,9 8 0,-3-16 0,19-2 0,-16-5 0,5-5 0,-23 4 0,-4-4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6.3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24575,'0'38'0,"0"39"0,0-41 0,0 46 0,0-1 0,0-13 0,0 6 0,0-2 0,0-13 0,0 39 0,0-61 0,0-3 0,0 4 0,0-9 0,0 1 0,0-5 0,0 5 0,0-12 0,0-12 0,0-25 0,0-22 0,0 11 0,0-1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37.2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0 24575,'11'0'0,"17"0"0,-6 0 0,25 0 0,-25 0 0,13 0 0,-23 5 0,7 8 0,-8-5 0,-3 20 0,-3-13 0,-5 9 0,0 10 0,0-7 0,0 22 0,0-10 0,-17-1 0,-4-8 0,-29-10 0,15-8 0,-13-6 0,27-6 0,-2 0 0,11 0 0,6 0 0,1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44.4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 24575,'0'-18'0,"0"2"0,0 4 0,0 1 0,4 5 0,65 1 0,-10 5 0,-3 0 0,2 0 0,16 0 0,-10 0 0,-20 0 0,-6 0 0,-17 0 0,2 0 0,-12 21 0,-5-10 0,-1 34 0,-5-11 0,0 18 0,0-1 0,0 1 0,0-1 0,0 1 0,-17 0 0,-26 2 0,-15 6 0,-18-8 0,14-5 0,4-10 0,71-21 0,2 0 0,61-16 0,5 0 0,-23 0 0,12 0 0,-23 0 0,-7 0 0,-8 0 0,-10 0 0,-11 0 0,-5 0 0,-1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24575,'-1'47'0,"0"4"0,2 29 0,1-27 0,0-16 0,-1-24 0,2-11 0,2-7 0,-2 0 0,1-1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46.0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88 533 24575,'0'11'0,"0"27"0,0 12 0,0 11 0,0 36 0,0-28 0,0 23 0,0-18 0,0-27 0,0-9 0,0-20 0,0-21 0,0-6 0,0-26 0,0-1 0,0-4 0,-7 0 0,6 4 0,-19-53 0,17 27 0,-7-31 0,-2-9 0,7 30 0,0 0 0,1-28 0,-2 1 0,-1 30 0,1 9 0,4-14 0,6 46 0,4 19 0,8 14 0,1 1 0,2-5 0,6 4 0,19-5 0,22 6 0,30 3 0,-43-3 0,1 2 0,3 3 0,-1 0 0,32 4 0,-11 11 0,-25-6 0,-2 6 0,-16 4 0,8 3 0,-16 5 0,0-1 0,-14 1 0,-6 6 0,-6 1 0,0 14 0,-12 13 0,-3-19 0,-34 20 0,17-43 0,-52 24 0,50-31 0,-38 13 0,43-22 0,-32 16 0,30-14 0,-41 19 0,47-26 0,-27 18 0,31-18 0,-14 8 0,9-10 0,2-2 0,12-5 0,7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46.9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 24575,'51'0'0,"-13"0"0,24 0 0,0 0 0,-7 0 0,9 0 0,-2 0 0,-17 0 0,-4 0 0,-2 0 0,-19 0 0,6 0 0,-9 0 0,-1 0 0,2 0 0,10-10 0,-14 7 0,1-8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47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24575,'4'6'0,"16"-1"0,1-5 0,39 0 0,-21 6 0,9 1 0,-16 0 0,14 4 0,-25-5 0,12 17 0,-35-3 0,-21 48 0,4-17 0,-8 17 0,-2 2 0,0-4 0,4-8 0,1-2 0,2 0 0,5-10 0,-1-1 0,12-21 0,-2 1 0,-2-12 0,9-19 0,-4-3 0,5-14 0,-6-1 0,5 15 0,-5-8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49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 24575,'4'-6'0,"16"1"0,1 5 0,29 0 0,5 0 0,-3 0 0,41 0 0,-61 0 0,-19 0 0,5 11 0,-7 3 0,2 10 0,-6 12 0,-8 31 0,-7-14 0,-13-5 0,-7-1 0,-20 14 0,8-30 0,0-1 0,-16 15 0,4-30 0,26-4 0,18-11 0,17 0 0,15 0 0,2 0 0,0 0 0,30 11 0,-23-2 0,41 38 0,-50-27 0,22 43 0,-31-40 0,3 23 0,-13-26 0,-5 7 0,0-8 0,0 10 0,-17-3 0,-16 3 0,-2-10 0,-13-6 0,15-2 0,-4-10 0,5 10 0,8-9 0,12 3 0,7-5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4:50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32 130 24575,'-6'10'0,"1"57"0,5-23 0,0 19 0,0 0 0,0-18 0,0 19 0,0-34 0,0-16 0,10-1 0,4-10 0,3-13 0,13 3 0,-9-6 0,10 0 0,-6-11 0,0 8 0,-6-7 0,5-1 0,-11 9 0,5-15 0,0-1 0,2-15 0,-6 4 0,-3-22 0,-11 38 0,0-19 0,0 32 0,-5-21 0,-1 18 0,-29-18 0,17 26 0,-35-3 0,37 11 0,-35 10 0,33-2 0,-16 20 0,17 3 0,9-3 0,-8 6 0,15-21 0,-10 5 0,4 4 0,-5-2 0,6 8 0,-4-15 0,8-3 0,-3-10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5:46.13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16383,'84'15'0,"0"0"0,1 0 0,1-4 0,11 1 0,3-2 0,-2 0 0,-9-3 0,9-1 0,-8-2 0,8 0 0,-10 0 0,6 1 0,5-1 0,0 0 0,-1-1 0,-1-2 0,3-1 0,-2-1 0,-3 1 0,-4 0 0,-5 2 0,-7 0 0,2 1 0,5 1 0,-4-1 0,8 0 0,2 0 0,0 1 0,-6 0 0,-9 1 0,11 2 0,-11 1 0,9 2 0,-3 0 0,9 2 0,4 1 0,-6-2 0,-11-1 0,20-1 0,-4 0 0,-22 0 0,6 3 0,-1-1 0,-8-1 0,10-1 0,-5-1 0,2 1 0,3 2 0,-14-1 0,3 2 0,-2-1 0,20-1 0,-3-2 0,0 1 0,-2-1 0,-14-4 0,0-1 0,14-3 0,1 0 0,-3 0 0,2 0 0,15 0 0,2 0 0,-3 0 0,0 0 0,-5 0 0,1 0 0,3 0 0,-4 0 0,-35 0 0,1 0 0,44-6 0,-5-2 0,-22-2 0,-2-1 0,0-1 0,9-3 0,-15 7 0,-1-4 0,-5 4 0,-29 1 0,14-5 0,-8-1 0,-8-1 0,8 1 0,8-5 0,-15 9 0,15-11 0,-14 7 0,-10 6 0,2-4 0,9-1 0,-20 0 0,14 0 0,-26 7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5:47.63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16383,'0'53'0,"0"-7"0,0 34 0,0-12 0,0-8 0,0 9 0,0-5 0,0 5 0,0 0 0,0 24 0,0 10 0,0-25 0,0 12 0,0 5 0,0-1 0,0-7 0,0-3 0,0-5 0,0 1 0,0 7 0,0-5 0,0 8 0,0 3 0,0-1 0,0-4 0,0-8 0,0 22 0,0-10 0,0-2 0,0-9 0,0-3 0,0 11 0,0-9 0,0 13 0,0 5 0,0-1 0,0-9 0,0-14 0,0 11 0,0 1 0,0-7 0,0 20 0,0 8 0,0-2 0,0-15 0,0-24 0,0 8 0,0-23 0,0-1 0,0 20 0,0-14 0,0 8 0,0 5 0,0 6 0,0 4 0,0 21 0,0-53 0,0 12 0,0-41 0,0 7 0,0 4 0,0 2 0,0 13 0,0-5 0,0 11 0,0-17 0,0 15 0,0 14 0,0-16 0,0 20 0,0-45 0,0 7 0,0-10 0,0 5 0,0-5 0,0-1 0,0-6 0,0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9:31:38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7439 4864 256 0,'0'0'-70'0,"0"0"26"0</inkml:trace>
  <inkml:trace contextRef="#ctx0" brushRef="#br0" timeOffset="375.58">7449 4822 105 0,'0'0'68'0,"0"0"-18"0,0 0 59 0,0 0-11 0,0 0-60 0,0 0-24 16,0 0 0-16,0 0-7 0,-1 0 2 0,0 0-1 15,0 0 1-15,0 0 0 0,-1 0 1 0,1 0 25 16,0 0 3-16,0 0 7 0,0 0 5 0,0 0-12 16,0 1 1-16,0 0-2 0,0 0 3 0,0 0 1 15,0 0-7-15,0 0 4 0,0 0-17 0,-1 0-14 16,0 0 2-16,-1 1-6 0,-1 1 1 0,-2 1-4 16,-3 1 1-16,5-3-1 0,-1 0 16 0,4-2 0 15,0 0 3-15,0 0-2 0,-1 1 0 0,0-1-13 16,0 1 0-16,0 0-4 0,0 1-7 0,1-1 6 0,0 0-1 15,0 0 1-15,-1 0-3 0,1 0 8 16,-1 0-4-16,1-1 4 0,0 0-4 0,-1 0 0 0,1 0 4 16,0 0-3-16,0 0-1 0,0 0 5 0,0 0-7 15,0 0 7-15,0 0-10 0,0 0 3 0,0 0 4 16,0 0-1-16,0 0 1 0,0 0 3 0,0 0-5 0,0 0 7 16,0 0 15-16,0 0 13 0,1 0-3 0,-1 0 3 15,-1 1-19-15,1-1-7 0,0 1 2 0,0 0-3 16,0 0 1-16,0 0-9 0,0 0 0 0,0 0-4 15,0 0-7-15,0 0 6 0,0 0 0 0,-1 1 0 0,0-1-8 16,0 0-44-16,0 0-38 0,0 0-24 16,0 0-356-16</inkml:trace>
  <inkml:trace contextRef="#ctx0" brushRef="#br0" timeOffset="2062.46">11505 16717 571 0,'0'0'0'16,"0"0"50"-16,-1 0-1 0,0 0 2 0,0 0 5 0,0 0-30 16,0 0 11-16,0 0 38 0,-1 0-5 0,0 1 3 15,0 1-44-15,0-1-20 0,-1 0-2 0,1 0-6 16,0 0 2-16,0 0 0 0,0 0-3 0,0 0 0 16,0 0-13-16,0 0-103 0,1 0-31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8:57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 24575,'0'-11'0,"0"0"0,5 0 0,48-2 0,-17 6 0,39 0 0,-32 7 0,-9 0 0,9 0 0,-22 10 0,7 17 0,-21 8 0,-2 6 0,-5 11 0,0-5 0,0 2 0,0-8 0,-5-22 0,-14-7 0,-7-7 0,-18-11 0,4-18 0,-4-5 0,16-15 0,4 6 0,17 0 0,1 7 0,6 1 0,5 6 0,2 11 0,4 3 0,6 10 0,-4 0 0,4 0 0,-6 0 0,0 0 0,-5 5 0,5 7 0,-5 1 0,1 3 0,-2-4 0,-5 4 0,0-3 0,0 9 0,0-9 0,-23-2 0,-6-6 0,-17-5 0,7-23 0,13-7 0,13-22 0,7 16 0,16 12 0,-3 19 0,15 10 0,-10 1 0,0 5 0,-2 6 0,-9-9 0,5 2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8:59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24575,'0'11'0,"6"18"0,-5-6 0,5 37 0,-6-28 0,0 10 0,0-19 0,0-10 0,-5-33 0,4 12 0,23-31 0,-10 32 0,22 2 0,-17 5 0,-10 5 0,4 1 0,-11 5 0,0 6 0,0-4 0,0 4 0,0-6 0,0-4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6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24575,'2'52'0,"0"2"0,1 8 0,0 2 0,1 8 0,-1 3 0,-2-5 0,1-31 0,-2 3 0,0-36 0,-1-2 0,0-2 0,-1-1 0,0 0 0,2-1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00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24575,'9'6'0,"12"-1"0,16-5 0,7 0 0,-5 0 0,0 17 0,-18-7 0,3 20 0,-12-6 0,-5 11 0,-1-2 0,-6 0 0,0-14 0,-17 5 0,-10-17 0,-20-2 0,2-28 0,16 7 0,13-13 0,26 23 0,-3 0 0,9 6 0,-5 0 0,-4-5 0,-2-23 0,-5 11 0,0-17 0,0 23 0,0 9 0,0 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01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 24575,'29'19'0,"7"9"0,-27 19 0,12-2 0,-8 9 0,-5-19 0,-2-2 0,-6-7 0,-5-1 0,-2-6 0,-22-7 0,12-7 0,-19-5 0,22-11 0,-5-11 0,6-6 0,15-55 0,0 56 0,21-40 0,-3 60 0,17-6 0,2-11 0,-5 9 0,-1-3 0,-20 13 0,-1 10 0,-7 1 0,-10 5 0,-1-5 0,0 10 0,0-14 0,6 9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03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108 245 24575,'-18'0'0,"1"0"0,5 0 0,-6 0 0,5 0 0,-5 0 0,12-5 0,1-36 0,5 15 0,0-28 0,0 21 0,0 11 0,0-3 0,10 18 0,3 2 0,10 5 0,-5 16 0,-6-7 0,-6 19 0,-6-25 0,0-5 0,0-23 0,0 4 0,0-2 0,5 16 0,1 2 0,5 5 0,1 5 0,-1 1 0,-4 17 0,-2-8 0,-5 8 0,0-6 0,0 1 0,0-15 0,0 4 0,0-17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1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0 24575,'-3'68'0,"-1"0"0,2-18 0,-1 4 0,3 20 0,0 11 0,0 4-1554,0 7 0,0 3 0,0 5 1554,0-25 0,0 3 0,0 2 0,0 0 0,0-1-1117,0 15 1,0 0 0,0-1 0,0 2 1116,0-12 0,0 1 0,0 1 0,0 0 0,0-2 0,0-3 0,0-1 0,0 0 0,0-3 0,0-1 0,0 2 0,0-3 0,0 0 0,0 3-85,0-2 1,0 5-1,0 0 1,0-2 0,0-7 84,0 9 0,0-8 0,0 7-114,0 3 1,0 7 0,0 1-1,0-2 114,0-7 0,0-2 0,0-1 0,0 0 0,0-3 0,0 0 0,0 0 0,0 0 0,0 4 0,0 2 0,0-2 0,0-9 0,0 15 0,0-1 0,3 2 0,0 7 0,-1-6 0,-1 7 0,0-5 722,3 9 0,0-9-722,1 2 4387,-3-23-4387,9-35 3323,-4 18-3323,0-17 0,-1 4 0,-6-30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3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24575,'21'0'0,"-7"0"0,21 0 0,5 0 0,5 0 0,9 0 0,25 0 0,-28 0 0,46 0 0,-36 0 0,2 0 0,-9 0 0,1 0-561,23 0 1,0 0 560,-17 0 0,-2 0 0,5 0 0,8 0 0,-2 0 0,10 0 0,2 0 0,-5 0 0,-5 0 0,-4 0 0,10 0 0,11 0 0,14 0 0,6 0 0,-4 0 0,-13 0 0,-7 0 0,-9 0 0,12 0 0,-2 0 0,12 0 0,8 0 0,1 0 0,-3 0 0,-9 0-458,-11 0 1,-7 0-1,-1 0 1,3 0-1,9 0 458,-2 0 0,8 0 0,6 0 0,2 0 0,1 0 0,-2 0 0,-5 0 0,-8 0-602,9-1 1,-8 1-1,-3-1 1,2 1-1,7 2 602,-12-1 0,7 1 0,3 1 0,2 0 0,-1 0 0,-3 1 0,-5-1 0,-7 0 0,17 1 0,-12-1 0,1 2 0,13 1 0,-13 0 0,9 2 0,7 1 0,3 1 0,2 0 0,-2 0 0,-3 0 0,-7-1 0,4 1 0,-5-1 0,-3 1 0,0-1 0,3 1 0,6 0-371,-15 0 0,4-1 0,3 1 1,2 1-1,1-1 0,-1 0 1,-1 1-1,-3-2 0,-3 1 371,6 0 0,-2-1 0,-3 1 0,0-1 0,-1 0 0,0 0 0,1 0 0,3 0 0,1 0 0,0 1 0,0-1 0,-1 0 0,-1-1 0,-3 1-187,1-1 1,-2 0 0,-1 0 0,-1-1 0,0 1-1,1 0 187,4 0 0,2 0 0,0 0 0,-2 0 0,-2 0 0,-5 0 143,11 0 0,-5 1 0,-3-1 0,-1 0-143,-4 0 0,-1 0 0,-2-1 0,-6 0 1088,30-1 1,-12-1-1089,-24-1 0,-9-1 961,7-3 0,-36 0 0,-16 0 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4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4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24575,'0'-12'0,"0"3"0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5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24575,'-15'49'0,"3"1"0,12-21 0,0-10 0,0-16 0,0-8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5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24575,'32'0'0,"-1"0"0,-7 0 0,2 0 0,7 0 0,-5 0 0,5 0 0,-7 0 0,17 0 0,-25 0 0,11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5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348 180 24575,'18'0'0,"-1"0"0,-43 0 0,-4-14 0,-47-4 0,-8-29 0,6 3 0,23 10 0,26 12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7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24575,'26'0'0,"15"0"0,-4 0 0,0-1 0,-24 0 0,0 1 0,2 0 0,-2 0 0,-3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6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24575,'55'0'0,"11"0"0,-42 0 0,5 0 0,-24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6.6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24575,'6'15'0,"-1"22"0,-5 12 0,7 15 0,2-1 0,-5-23 0,12 45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6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24575,'38'36'0,"-25"-23"0,19 17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7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24575,'99'0'0,"-7"0"0,-82 0 0,6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7.3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24575,'64'0'0,"1"0"0,0 0 0,0 0 0,-2 0 0,-4 0 0,21 0 0,-18 0 0,-6 0 0,-28 0 0,4 0 0,-8 0 0,-9 0 0,1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7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24575,'-7'0'0,"2"0"0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8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24575,'37'24'0,"-6"-5"0,-24 21 0,-2-19 0,-5 52 0,0-54 0,0 12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8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24575,'0'32'0,"0"-4"0,0-17 0,0 6 0,0 2 0,0-5 0,0-2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9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0 24575,'-15'0'0,"2"0"0,-9 0 0,13 0 0,-2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9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11 24575,'-14'-5'0,"4"4"0,10-4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2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 24575,'6'59'0,"0"1"0,3 30 0,-3-67 0,1-15 0,5-3 0,24-32 0,14-23 0,1-11 0,4-17 0,-33 41 0,1-2 0,-16 29 0,-3 25 0,-2 10 0,13 32 0,-4-19 0,6 1 0,-11-25 0,-5-9 0,-1-3 0,0-2 0,2-4 0,-1 3 0,2-2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8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24575,'11'7'0,"10"8"0,-2-3 0,35 28 0,-22-1 0,7-1 0,-29-9 0,-13-20 0,-7 10 0,2-8 0,-2 9 0,4-12 0,2 0 0,-1-2 0,2 2 0,2-2 0,17 5 0,11-5 0,15-3 0,-15-5 0,-10-3 0,-21 2 0,-2 2 0,1 4 0,-7 54 0,7-11 0,-5 34 0,9-26 0,6 11 0,0-12 0,3 39 0,-5-53 0,-2 10 0,-7-42 0,0-6 0,-2-2 0,1-1 0,-1-2 0,4 3 0,-1-3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8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475 1 24575,'-16'0'0,"-19"0"0,7 0 0,-30 0 0,-24 0 0,-8 0 0,-5 0 0,43 0 0,33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18.9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291 1 24575,'-35'0'0,"10"0"0,-14 0 0,23 0 0,-12 0 0,16 0 0,1 0 0,-11 0 0,1 0 0,-9 0 0,4 6 0,12-5 0,2 5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0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1 250 24575,'11'6'0,"6"-1"0,14-5 0,5 0 0,-3 0 0,6 0 0,-12 0 0,12 0 0,-6 0 0,28-11 0,-20-5 0,2-12 0,2-7 0,-3 1 0,-3 0 0,16-25 0,-3 16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0.4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0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1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24575,'56'-15'0,"-14"3"0,-38 12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 24575,'40'0'0,"-14"0"0,-5 4 0,-16 7 0,-54 30 0,37-23 0,-37 15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22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38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1716 4383 24575,'-11'-6'0,"-14"1"0,-31 5 0,-11 0 0,-8 0 0,-9 0 0,-2 0 0,-3 0 0,14 1 0,0-2 0,-11-12 0,35 3 0,-14-11 0,4-6 0,30 11 0,-7-4 0,8 3 0,16 9 0,-10-9 0,13 11 0,4-5 0,-3-1 0,8-1 0,-3-4 0,-1-6 0,5 8 0,-5-8 0,6 11 0,0-6 0,0-32 0,0 16 0,6-53 0,1 53 0,22-33 0,-13 45 0,17-12 0,-14 20 0,16-8 0,-7 8 0,18 2 0,-19 7 0,28-1 0,2-9 0,21 6 0,-1-4 0,-8 13 0,-10 0 0,-14 0 0,17 8 0,0 0 0,-17-4 0,13 5 0,-8-2 0,-37-7 0,3 0 0,-10-10 0,-1 3 0,0-15 0,-4 9 0,4-4 0,-5-1 0,0 6 0,0-5 0,0 0 0,-5 10 0,-1-9 0,-12 5 0,5 3 0,-4-8 0,-1 15 0,5-10 0,-35-2 0,23 5 0,-53-15 0,51 15 0,-31-4 0,43 7 0,-30-1 0,21-1 0,-34-5 0,34 5 0,-28 1 0,36 6 0,-41 0 0,38 0 0,-31 0 0,36 0 0,-3 5 0,6 1 0,10 5 0,-4 1 0,0 10 0,3-8 0,-3 12 0,5-13 0,5-2 0,1-6 0,5-5 0,0 0 0,1 0 0,4 0 0,4 0 0,-2 0 0,5-11 0,-5 3 0,-5-24 0,-2 5 0,-11-3 0,-11-4 0,-4 19 0,-16-20 0,10 19 0,-26-19 0,23 19 0,-36-24 0,36 17 0,-34-37 0,40 35 0,-27-20 0,31 37 0,-8-8 0,10 10 0,-10-28 0,6 11 0,-25-36 0,30 35 0,-23-24 0,26 22 0,-5-30 0,8 26 0,5-28 0,0 42 0,0-12 0,0 11 0,0-1 0,0-28 0,-12 11 0,4-8 0,-16 19 0,-15 5 0,1 4 0,-16-12 0,-8-10 0,1-3 0,6-1 0,-2 0 0,6 0 0,27 10 0,16 4 0,-3-12 0,11-15 0,0 6 0,0-32 0,0-3 0,0-5 0,5 38 0,4-2 0,4-3 0,6-1 0,24-16 0,3 2 0,-19 17 0,4 0 0,12 1 0,9-2 0,-9 11 0,6-3 0,10 5 0,2 4 0,8 6 0,-13 16 0,1 2 0,15-1 0,-16 9 0,-1 4 0,7 1 0,25 0 0,-30 0 0,-8 10 0,2 5 0,22 17 0,-11 0 0,-1 3 0,10 19 0,4 12 0,-3 2 0,-16-6 0,5 9 0,-6 3 0,-24-5 0,-13-16 0,-1-1 0,-2 11 0,-7 2 0,-4-1 0,-4-6 0,0-4 0,0 3 0,0 15 0,0 2 0,-5-10 0,4-5 0,-5-33 0,1 31 0,4-30 0,-4 32 0,5-27 0,0-1 0,0-1 0,0-7 0,0 2 0,0 10 0,0-8 0,10 8 0,-2-17 0,14-6 0,-3-7 0,6-5 0,50 5 0,5 9 0,5-5 0,-6 14 0,-45-14 0,22 15 0,-21-10 0,24 4 0,-35-11 0,34-1 0,-35-6 0,30 0 0,-31 0 0,17-6 0,-25 0 0,25-17 0,-23 2 0,30-21 0,-23 13 0,54-32 0,-41 41 0,15-6 0,2 5 0,-10 18 0,38-9 0,-9 5 0,-7 6 0,2 0 0,21-6 0,-21 7 0,-6 0 0,-23 0 0,12 0 0,-24 0 0,14 11 0,-24-3 0,15 25 0,-29-11 0,8 14 0,-10-10 0,6 0 0,-4 42 0,3 2 0,-5 14 0,0-22 0,0-17 0,0 40 0,0-33 0,0 30 0,-6-44 0,5-11 0,-10 9 0,4-8 0,1-9 0,1 3 0,5-11 0,0 0 0,0 0 0,0 31 0,0-9 0,0 26 0,0 7 0,0-9 0,0-3 0,0-9 0,0-30 0,5 7 0,7 0 0,1-8 0,3 8 0,-4-16 0,-6-5 0,-1-19 0,-5-10 0,0-25 0,0 4 0,0-24 0,0-6 0,0-21 0,0 19 0,0 56 0,8 75 0,4 24 0,-1-25 0,8 9 0,1-3 0,-4-23 0,7 20 0,-11-38 0,16 19 0,-6-24 0,14 7 0,9-16 0,-7 0 0,9 0 0,-3 0 0,4 0 0,5 0 0,6-6 0,-13-6 0,-8-13 0,-7-14 0,7-33 0,0-19 0,-11-4 0,-4-2 0,-9 44 0,-2 0 0,1-34 0,-5 9 0,-8 40 0,-19-33 0,-19 10 0,12 19 0,-1-2 0,-5 1 0,-1-1 0,4-1 0,2 1 0,-16-16 0,11 10 0,8 27 0,11 10 0,-26-10 0,16 9 0,-36 1 0,29 7 0,-24 1 0,31-2 0,-36-35 0,39 17 0,-22-36 0,35 19 0,1-37 0,6 15 0,-1-1 0,2 0 0,5 0 0,2 9 0,3 3 0,17 3 0,11 8 0,-7 17 0,10 20 0,-9 5 0,22 10 0,-20-1 0,19 20 0,-14 4 0,12 25 0,-18-22 0,1 23 0,-21-38 0,-2 21 0,-1-17 0,0 5 0,3 0 0,9 1 0,-9 6 0,9 1 0,-4-1 0,5-6 0,-5-6 0,4-8 0,2 1 0,7-4 0,-6-2 0,15-7 0,-25-5 0,54 0 0,-48 0 0,60 6 0,-57 1 0,41 6 0,-36 0 0,18 0 0,-28-1 0,20 0 0,-24 0 0,23 10 0,-25-8 0,13 18 0,-19-17 0,7 12 0,-8-9 0,-1 5 0,-1-5 0,-5 3 0,5-13 0,1 1 0,5-9 0,1 0 0,32-33 0,7-11 0,-12 12 0,12-11 0,2-13 0,-7-31 0,-10 1 0,0 0 0,4-6 0,-4 2 0,-15 11 0,-5 29 0,-1-13 0,-4 25 0,-9 10 0,3 3 0,-5-4 0,0 2 0,0-17 0,0 5 0,0-6 0,0 14 0,-10 7 0,2 13 0,-15 0 0,3 3 0,-6-5 0,-23-17 0,17 12 0,-10-8 0,-1-1 0,8 2 0,-45-25 0,42 22 0,-17-6 0,17 0 0,-1-8 0,-5-17 0,2-3 0,4 12 0,3-2 0,-1-25 0,11 7 0,17 27 0,2-38 0,6 57 0,5-16 0,1 32 0,30-2 0,-11 10 0,57 0 0,-47 0 0,48 0 0,-26 0 0,36-6 0,-31-1 0,0-1 0,-33 2 0,-14 6 0,8-5 0,-17-1 0,-1-16 0,-10-3 0,-8 0 0,-13-27 0,-15-19 0,19 22 0,2-1 0,-10-31 0,5 7 0,40 57 0,-5-11 0,28 26 0,24-10 0,-12 10 0,8-2 0,0 1 0,-4 3 0,14 0 0,-1 0 0,-13 0 0,7 0 0,-2 0 0,-17 0 0,33 0 0,-46 0 0,8 0 0,12 12 0,-10-3 0,40 26 0,-30-2 0,1-1 0,-28 18 0,-17-32 0,-5 23 0,0-28 0,0 11 0,0 6 0,0-8 0,0 11 0,0-8 0,-5 16 0,-1-12 0,-7 16 0,-16-13 0,-11 12 0,-1-10 0,-13 6 0,32-25 0,-30 36 0,27-18 0,-3 10 0,0 2 0,-3-3 0,-2 22 0,14-33 0,6-5 0,1-2 0,5-2 0,2-9 0,5 9 0,0-9 0,0 39 0,0-18 0,5 20 0,3 3 0,2 6 0,4-4 0,0 0 0,-4 8 0,-2-8 0,-3 0 0,-5 4 0,0 27 0,0 0 0,0-25 0,-2 16 0,-2-1 0,-4-23 0,-13 15 0,-13 2 0,9-26 0,-7 7 0,0 5 0,-3 21 0,6-23 0,-3 2 0,0-1 0,3-2 0,-6 15 0,0-6 0,0-2 0,7-10 0,4-5 0,-1 0 0,-17 14 0,17-12 0,-2 0 0,-27 24 0,19-16 0,-2 1 0,5-20 0,0 0 0,-7 15 0,-1 0 0,7-9 0,-1-2 0,-3 4 0,3-4 0,-3 0 0,-11 10 0,28-27 0,-17 5 0,4 10 0,-23 3 0,19-9 0,-12 0 0,12-6 0,-11-1 0,-14 16 0,17-21 0,-1-2 0,-17 8 0,-7 0 0,29-16 0,6 0 0,-63 7 0,33-5 0,-18-4 0,-8-2 0,23-5 0,1-1 0,-3-1 0,-2 0 0,-18-2 0,7-2 0,7 1 0,7 0 0,3 0 0,8 0 0,-13 0 0,-9 0 0,28-6 0,-40 4 0,42-10 0,-9 5 0,7-6 0,-31 6 0,9-5 0,21 10 0,-4 2 0,-11-3 0,2 0 0,-13 3 0,15 0 0,5 0 0,27 0 0,-18 0 0,13 0 0,-27 0 0,18 0 0,-20 0 0,39 0 0,-10 0 0,5 0 0,-17 0 0,20 0 0,-5 0 0,11 0 0,3 0 0,-5 0 0,8 0 0,-10 0 0,1 0 0,-4 0 0,8 0 0,10 0 0,6 0 0,1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8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24575,'6'1'0,"33"3"0,10 0 0,21 3 0,6 0 0,-26-3 0,2 0 0,31 3 0,2 1 0,-28-4 0,-1 1 0,3 2 0,0 0 0,-5-1 0,-3 0 0,23 7 0,-14-4 0,-36-5 0,-5-3 0,-19-2 0,0 0 0,0 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54.2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 69 24575,'7'67'0,"-1"-1"0,1 1 0,14-17 0,-54 15 0,-31 13 0,4-32 0,-9-66 0,58-5 0,11-6 0,0 7 0,0-10 0,37-6 0,15-3 0,1-4 0,4 0 0,16-5 0,2 3 0,-11 10 0,-8 9 0,-8 9 0,-13 15 0,-27 16 0,2-2 0,-10 15 0,-31 16 0,4-7 0,-29 16 0,14-20 0,-5 4 0,6-9 0,9-4 0,14-18 0,13-3 0,5-2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59:55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24575,'0'16'0,"0"-4"0,0 4 0,0-31 0,0 10 0,15-18 0,-6 17 0,13 6 0,-6 0 0,-3 0 0,-1 10 0,-7-2 0,-5 8 0,0-14 0,0-9 0,0 4 0,-5 4 0,4 2 0,-4 0 0,-1-32 0,5 13 0,-5-20 0,1 23 0,4 0 0,-4 8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4.5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4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24575,'0'0'0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5.2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24575,'0'23'0,"0"-11"0,0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5.5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0 24575,'-14'25'0,"10"-15"0,-10 9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4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24575,'0'0'0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5.8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24575,'0'0'0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6.1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 24575,'-7'13'0,"2"-2"0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6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24575,'-7'6'0,"2"-1"0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49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24575,'99'-12'0,"-1"1"0,-21 3 0,2 0 0,-6 1 0,-2 2 0,0 2 0,-4 3 0,4 2 0,-8 2 0,24 5 0,-31 2 0,-10 0 0,-23-3 0,-8-2 0,-19-6 0,-1 0 0,1 0 0,1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7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14 151 24575,'0'-12'0,"0"-5"0,-6-3 0,5-6 0,-5 0 0,6 1 0,0 11 0,0 4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8.0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568 82 24575,'-51'0'0,"-10"0"0,25 0 0,-7 0 0,4 0 0,-8 0 0,9 0 0,-23-7 0,-22-24 0,40 17 0,-22-16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8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 24575,'0'-6'0,"0"1"0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9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9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24575,'25'0'0,"15"0"0,-24 0 0,27 0 0,-10 25 0,13 18 0,-20 1 0,-3 2 0,4 5 0,-7 5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9.6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24575,'0'55'0,"0"-31"0,0 13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9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24575,'0'43'0,"0"-30"0,0 24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40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24575,'0'0'0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40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6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80 24575,'33'0'0,"-1"0"0,-1 0 0,-4 0 0,11 0 0,11 1 0,3-2 0,6-12 0,-7 13 0,-1-3 0,1-32 0,-32 29 0,11-16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4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24575,'4'25'0,"16"60"0,-4 3 0,-4-33 0,-1 0 0,2 38 0,-8-55 0,1-6 0,1-24 0,20-8 0,3 0 0,61 0 0,-26-1 0,-7-1 0,-4 0 0,-13-2 0,6-3 0,-45 4 0,4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37.2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24575,'6'0'0,"-1"0"0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41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24575,'0'0'0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4:50.7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5981 6062 24575,'54'0'0,"15"1"0,8-2 0,-14-12 0,1 0 0,21 8 0,4-4 0,5-26 0,-5-3-1523,-32 21 0,0-1 1523,29-17 0,2-4 480,-15 9 1,-1-1-481,8-5 0,2-5 166,-21 8 1,1-3 0,1-2-167,9-5 0,0-3 0,-6 0 0,-1-7 0,-4-1 0,6 1 0,0-9 0,-13-10 0,-1-10 0,-6 8 0,-8 16 0,-2 1 528,10-16 0,3-9 1,-11 9-529,-20 15 0,-7 7 0,6-30 0,-7 27 0,1-3 0,0-5 0,0 2 0,6-24 0,-10 24 0,0 1 0,6-6 0,-12-6 0,1 21 0,0 0 0,-3-13 0,0 9 0,0 0 0,0-2 0,-2-8 0,-1-21 0,-2-5 0,1 16 0,-1 13 0,0 0 0,1-14 0,1-17 0,-1 4 0,-1 21 0,-9 0 0,12-14 0,-5 19 0,7 1 0,1-8 0,-2-9 0,-2 5 0,-2-5 0,2 10 0,1-5 0,-2 4 0,-4-7 0,-2 0 0,-2-23 0,0 4 0,3 39 0,-1-1 0,-5-30 0,-2-12 0,2 13 0,4 29 0,0 2 0,-5-14 0,-2-7 0,0 11 0,-14-23 0,13 32 0,-1 0 0,-16-30 0,11 23 0,0 0 0,5 16 0,-2 1 0,-9-13 0,0 2 0,-12-20 0,-9 18 0,5-1 0,3 25 0,-2 3 0,-13-14 0,-18 2 0,24 36 0,4 2 0,-20 6 0,-26 0 0,32 0 0,-11 0 0,1 0 0,14 7 0,2-4 0,-2 2 0,-22 10 0,2 6 0,-13-11 0,34 2 0,3 1 0,-18-3 0,-6 9 0,-1 4 0,4 5 0,-3 0 0,-17 6 0,11-4 0,27-7 0,-1-1 0,-24 7 0,-10 2 0,13-3 0,32-10 0,2-1 0,-42 6 0,3 0 0,7 10 0,9-15 0,-12 0 0,12-2 0,-7 11 0,-21-11 0,4-2 0,39-2 0,-5-10 0,1-2 0,9 6 0,-34-5 0,-5-2 0,2 1 0,-9 0 0,-4 0 0,39 0 0,2 0 0,-11 0 0,2 0 0,14 0 0,0 0 0,-14 0 0,4 0 0,-1 0 0,2 0 0,2 0 0,9 0 0,-33 0 0,10 0 0,-17 0 0,13 0 0,-14 0 0,25 0 0,-18 0 0,19 0 0,4 0 0,14 11 0,-3 3 0,-4 2 0,-4 4 0,-20 12 0,-3 6 0,-3 3 0,4 1-603,18-7 0,3 0 603,1 0 0,-2 2 0,3-2 0,-4 2 0,1 1 0,2-1 0,1 1 0,-2 0 0,-3 2 0,-1 1 0,2 0-545,-27 16 1,13-4 544,13-2 0,21-18 0,-3 4 0,-23 19 0,-1 3 0,21-17 0,0 0 569,-24 21 0,1 0-569,27-20 0,7-3 0,-8 12 0,3 1 0,2-1 0,6-6 0,-9 14 0,2 2 0,12-1 0,-5-3 0,1 2 0,4 18 0,4-7 0,-3 14 0,3-7 0,7-16 0,2 3 0,1 6 0,-1 11 0,1 1 0,5-14 0,3-10 0,4-3 0,-2 44 0,2-4 0,3-16 0,0-14 0,0 11 0,0-10 0,0 23 0,0-12 0,-1 14 0,2-16 0,6 5 0,-1 0 0,3 1 0,15 5 0,-3-4 0,1 1 0,4 7 0,5 1 0,0-5 0,-3-30 0,-5-5 0,4 2 1157,24 20-1157,6-1 0,4 4 0,-21-24 0,1 0 0,19 18 0,2-4 0,-18-25 0,-1-4 0,-2-1 0,3 0 0,19 12 0,6 2 0,14 4 0,0-3 0,-27-15 0,0-2 0,23 8 0,-4-3 0,-9-6 0,-17-6 0,2 0 0,0-7 0,2 0 0,9 5 0,2 1 0,9-2 0,0-1 0,-5-3 0,-1-1 0,1-1 0,-2 0 0,-8-3 0,-1-1 0,-5 0 0,0-1 0,10-2 0,-3-1 0,14 3 0,-19-7 0,-1-2 0,3-3 0,8 4 0,25 1 0,-37-6 0,15 3 0,3-1 0,-5-3 0,10 0 0,6 0 0,-20 0 0,-2 0 0,-2-2 0,6-3 0,22-9 0,12-6 0,-14 2 0,-33 5 0,1-1 0,15-5 0,16-6 0,-2 0 0,-16 6 0,17-4 0,5-11 0,1 1 0,-6 11 0,-33 1 0,5-2 0,23-3 0,2-1 0,-13 0 0,0-1 0,10-1 0,-3 2 0,-15 6 0,-6 2 0,12-8 0,-7 11 0,1 1 0,18-9 0,16 5 0,-39 19 0,-9-5 0,23 3 0,-19-4 0,4 6 0,-7 0 0,12 0 0,-13 0 0,4 0 0,-9 0 0,-10 6 0,3-5 0,-1 11 0,-16-11 0,9 5 0,-11-6 0,-1 0 0,-4 5 0,3-3 0,-4 8 0,6-4 0,-6 5 0,4-5 0,-8 4 0,8-9 0,-9 9 0,4-9 0,-5 4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30.4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24575,'0'57'0,"0"0"0,0-6 0,0 0 0,0 9 0,0 2 0,0 8 0,0 1 0,0 0 0,0 4 0,0-3 0,0 4 0,0-7-763,0-10 1,0-2 762,0 26 0,0 2 247,0-16 1,0-2-248,0 3 0,0 5 0,0-6 0,0 6 0,0 4 0,0-2 0,0 6 0,0-1 0,0-7 0,0 21 0,0-2-52,-1 0 1,1 6 0,1-11 51,2-17 0,2-5-2,-1 11 0,2 2 2,2 11 0,1-2 380,-4-19 1,0-3-381,2-5 0,-1-2 0,-5-7 0,0-2 0,12 45 422,-12-3-422,11-22 5,-10-5-5,9-14 0,-9 0 0,8-7 0,-8-6 0,1 31 0,-1 3 0,-2-19 0,0 24 0,0-7 0,0-49 0,0 8 0,0-18 0,0-6 0,0-1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32.3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24575,'87'0'0,"-31"0"0,5 0 0,8 0 0,-7 0 0,0 0 0,-4 0 0,1 0 0,12 0 0,2 0 0,8 0 0,-1 0 0,-12 0 0,1 0 0,-3 0 0,5 0 0,-4 0 0,6 0 0,0 0 0,26 0 0,-1 0-1235,-26 0 1,0 0 1234,20 0 0,-1 0 0,-21 0 0,-2 0 0,12 0 0,0 0 0,-6 0 0,3 0 0,-1 0 0,6 0 0,-3 0 0,15 0 0,7 0 0,-23 0 0,10 0 0,6 0 0,-4 0 0,-9 0 0,-1 0 0,-7 0 0,11 0 0,-3 0 0,12 0 0,7 0 0,1 0 0,-4 0 0,-10 0 0,0 0 0,-8 0 0,0 0 0,5 0-318,7 0 1,6 0 0,3 0 0,-2 0-1,-5 0 318,5 0 0,-4 0 0,-2 0 0,-2 0 0,-11 0 0,-2 0 0,-1 0 0,2 0-310,9 0 0,2 0 0,-1 0 1,-2 0 309,12 0 0,-2 0 0,-1 0 0,-2 0 0,1 0 0,1 0 0,-14 2 0,2 0 0,-1 1 0,-6 0-155,-7 1 0,-5-1 0,4 1 155,23 0 0,6-1 0,-8 2 0,-5 3 0,-5-1 0,8-5 0,-7-2 0,18 8 1489,-29-8-1489,-21 0 2146,-13 0-2146,35 0 1498,-30 0-1498,12 0 627,-15 0-627,-8 0 0,54 0 0,-38 0 0,29 0 0,-30 0 0,-15 0 0,8 0 0,8 0 0,-7 0 0,16 0 0,-11 0 0,7 2 0,3 2 0,5 4 0,-6-5 0,-1 2 0,-9 7 0,1-4 0,-1 6 0,31 0 0,-23 0 0,27 0 0,-47-6 0,6-2 0,-1-6 0,-7 0 0,12 0 0,-16 0 0,-6 0 0,-1 0 0,-11 0 0,-1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39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24575,'-6'4'0,"1"9"0,29 25 0,-4 8 0,14 11 0,8 30 0,-22-36 0,2-10 0,7 7 0,4 14 0,4 9 0,-2-7 0,-6-9 0,2-1 0,7 14 0,4 6 0,-3-7 0,-6-7 0,-1-8 0,23 24 0,-22-30 0,5 3 0,34 18 0,2-5 0,-6-5 0,4 0 0,-2-4 0,-8-19 0,-15-4 0,23-1 0,1 6 0,1-1 0,4-7 0,-17-3 0,11 5 0,-12-6 0,4-5 0,-13-5 0,1 2 0,40 14 0,-30-11 0,27 11 0,-15-1 0,13-4 0,-34-3 0,3 1 0,-1-4 0,6 2 0,8 3 0,7 3 0,-7-4 0,-7-2 0,-1 0 0,34 8 0,-4-1 0,0-5 0,-14-3 0,1 0 0,-20-6 0,-2 1 0,16 4 0,-4 0 0,4 3 0,-23-6 0,7 5 0,-21-12 0,-7-2 0,-6-6 0,51 12 0,34 10 0,-12-2 0,-35-5 0,1 0-561,19 2 1,18 2-1,-2 0 1,-20-1 560,20 16 0,-39-22 0,-1 1-115,35 16 115,-20-12 0,2 4 0,2 1 0,2-2 0,-15 0 0,10 3 0,-10-3 0,20 2 0,8 12 0,-3-1 0,-13-11 0,-23 1 0,1 1 0,40 14 0,-39-14 0,3 1 0,8 3 0,2-1 0,13 5 0,-2-3 0,17 4 1113,-29-12 1,-2-1-1114,16 3 65,-26-11 0,2-1-65,-1 0 0,0-2 0,5 0 0,-1-3 0,42 2 0,-43-1 0,0 0 0,32 1 0,-1 6 0,-10 0 0,-16-1 0,-1-5 0,1-3 0,0-5 0,-5 0 0,-15 0 0,-17 0 0,-7 0 0,-8 0 0,3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0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24575,'23'0'0,"29"0"0,5 0 0,10 0 0,21 0 0,-30 0 0,22 0 0,-27 0 0,-2 0 0,-4 0 0,-6 0 0,-8 0 0,-11 0 0,-20 0 0,-14 0 0,-8 5 0,1-3 0,8 4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0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24575,'0'31'0,"0"-4"0,0 3 0,0-1 0,0 11 0,0 0 0,0-5 0,0 58 0,0-52 0,0 15 0,0-5 0,0-31 0,0 29 0,0-37 0,0-10 0,0-23 0,0 6 0,0-8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1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1 181 24575,'23'0'0,"2"0"0,16 0 0,-17 0 0,22 0 0,-37 4 0,8 2 0,-17 15 0,0-17 0,0 4 0,0-19 0,0-7 0,0-2 0,0-45 0,0 36 0,0-28 0,10 45 0,-2 5 0,8 2 0,-4 5 0,-1 0 0,0 5 0,-5 1 0,4 6 0,-4-1 0,5 6 0,-4-5 0,8 16 0,-7-19 0,9 11 0,-11-18 0,0 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3.1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12 24575,'-5'-6'0,"-8"1"0,-5 5 0,-1 0 0,2 0 0,0 0 0,9 4 0,-3 3 0,11 9 0,0 8 0,0 8 0,0 0 0,0-8 0,0 29 0,0-33 0,0 26 0,0-35 0,0 0 0,12-5 0,2-2 0,6-4 0,4 0 0,6 0 0,8-50 0,-11 32 0,-6-45 0,-21 50 0,0-5 0,5 11 0,1 2 0,0 10 0,-1 1 0,-5 6 0,5 4 0,1-3 0,7 11 0,4-6 0,-4 1 0,4-2 0,10 10 0,-11-16 0,11 15 0,-10-25 0,-5 4 0,0-5 0,-7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4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 24575,'-3'14'0,"-5"4"0,0 4 0,-1-5 0,2-2 0,5-11 0,0 1 0,3-6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3.6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0 138 24575,'0'18'0,"0"-1"0,0-6 0,0 0 0,0-14 0,0-30 0,0-13 0,0-15 0,0 28 0,0 14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4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24575,'11'0'0,"0"0"0,5 5 0,-9-4 0,3 4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45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24575,'0'11'0,"0"0"0,0 7 0,0-5 0,0 5 0,0-7 0,0 0 0,0 0 0,5-10 0,1-2 0,5-22 0,1 8 0,0-15 0,0 17 0,0-5 0,49-1 0,-31 11 0,39-4 0,-8 12 0,-32 0 0,24 0 0,-41 0 0,27 38 0,-20-23 0,15 30 0,-29-33 0,-5-6 0,0-1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1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24575,'30'35'0,"-10"-18"0,32 33 0,-6-18 0,9 6 0,12 9 0,-6-4 0,-17-13 0,0 0 0,15 13 0,6 6 0,-9-8 0,7 1 0,-16-16 0,18 23 0,-3-19 0,-4 10 0,14-4 0,-19-7 0,16 3 0,6 11 0,1-8 0,-1-9 0,5-1 0,-17-7 0,1-2 0,27 4 0,3 0 0,-15-4 0,-3 0 0,-7-4 0,-2 1 0,-5 2 0,1-1 0,2-5 0,1-1 0,-8 0 0,1-1 0,27 1 0,-2-3 0,-31-4 0,0 0 0,35 6 0,-4-1 0,-19-4 0,0 4 0,-2 1 0,-13-6 0,-3 5 0,9 1 0,32-3 0,0-1 0,-37 1 0,2 0 0,47 5 0,-9-1 0,-43-5 0,8 6 0,0 0 0,-2-1 0,44 1 0,-54-3 0,23 4 0,2-1 0,-6-4 0,1 8 0,7 0 0,5-5 0,-4-1 0,13 3 0,-11-3 0,-1-2 0,6-5 0,-30 0 0,14 0 0,-30 0 0,14 0 0,-9 0 0,18 0 0,-2 0 0,-9 0 0,46 0 0,-30 0 0,24 0 0,4 0 0,3 0 0,-4-2 0,0-3 0,-35 2 0,-6-2 0,32-3 0,-7-4 0,-4-1 0,-23 3 0,16-5 0,-1-1 0,-22 0 0,8-3 0,-12 5 0,10-11 0,25-16 0,-8 3 0,24-14 0,-36 23 0,4 3 0,-16 7 0,-1 6 0,-5-4 0,13-4 0,-11 2 0,-2 6 0,-15 8 0,-4 5 0,0 0 0,4-5 0,-3 3 0,3-8 0,-4 9 0,-1-4 0,0 5 0,-5-5 0,-1-1 0,-5-5 0,0 5 0,0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2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24575,'29'-7'0,"8"2"0,33 5 0,-7 0 0,0 0 0,5 0 0,-9 0 0,1 0 0,12 0 0,-30 0 0,9 0 0,-38 0 0,-5 0 0,-16 0 0,-12 0 0,6 0 0,2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3.0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24575,'0'63'0,"0"2"0,0-43 0,0 37 0,0-40 0,0 30 0,0-18 0,0-9 0,0 8 0,0-14 0,0 8 0,0-5 0,0 2 0,0-10 0,0 0 0,0 1 0,0-6 0,0-1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4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1 386 24575,'10'-6'0,"15"1"0,9 5 0,2 0 0,2 0 0,-12 0 0,12 0 0,-16 0 0,12 0 0,-21 0 0,3-5 0,-5-1 0,7-35 0,-4 22 0,5-36 0,11-9 0,-12 20 0,7-24 0,-19 33 0,-17 18 0,3-4 0,-15 21 0,9 0 0,-15 0 0,-15 28 0,13-16 0,-10 29 0,34-27 0,-4 4 0,5 21 0,-1-20 0,2 27 0,5-15 0,-6-2 0,4 8 0,-3 17 0,5-27 0,0 19 0,0-29 0,0-4 0,5 8 0,1-13 0,12 8 0,21-9 0,-9 6 0,34-6 0,-34 5 0,31-11 0,-30 5 0,20-6 0,-29 0 0,5 0 0,-15 0 0,-6 0 0,-1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5.1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24575,'0'11'0,"0"5"0,0-3 0,0 8 0,0-8 0,5-2 0,8-6 0,6-5 0,18 0 0,-8 6 0,15 8 0,-10 17 0,-6-7 0,2 12 0,-11 22 0,-5-29 0,-3 34 0,-17-32 0,-7-3 0,-7 10 0,-69-7 0,54-15 0,-52-21 0,74-5 0,1-46 0,7 31 0,5-16 0,0 17 0,0-4 0,0 12 0,0-3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5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24575,'6'0'0,"-1"0"0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6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24575,'23'0'0,"8"0"0,8 0 0,5 0 0,-5 0 0,-1 0 0,-17 0 0,2 0 0,-11 0 0,-1 0 0,0 0 0,0 0 0,-5 0 0,-1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8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37 24575,'1'-10'0,"0"-5"0,-1 7 0,0 5 0,0 20 0,-3 51 0,2 4 0,0-10 0,0 0 0,2 13 0,0 5 0,2-57 0,1-8 0,-1-17 0,-1 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1:57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24575,'6'5'0,"-1"1"0,-5 12 0,0 6 0,0 11 0,0-2 0,0 19 0,0-22 0,0 22 0,0-5 0,0 10 0,0-1 0,0-2 0,0-18 0,5 9 0,1-22 0,6 19 0,0-27 0,-1 8 0,6-6 0,-4-4 0,4-1 0,0-2 0,0-9 0,32-6 0,-24-3 0,12-9 0,-27 0 0,-8 9 0,3-3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58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1 298 24575,'39'0'0,"51"0"0,4-9 0,-30 5 0,5-2 0,15-5 0,0-4 0,-11 0 0,1-1-287,-10 6 0,3 1 0,1-2 287,9-4 0,3-2 0,0 1-365,-1 2 0,1-1 1,3 2 364,-5 2 0,5 0 0,0 0 0,-3 1 0,15-4 0,-3 1 0,0 2 0,6 5 0,1 3 0,-4 1 0,-10-2 0,-3 0 0,-1 3-79,-6 2 0,-2 1 0,-1 2 79,26 2 0,-6 4 0,-16 4 0,-6 3 0,-15-2 0,-2 2 599,40 18-599,-39-9 1331,-9-6-1331,-20-8 65,-9-2 1,-9-9-1,-2 4 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44.5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684 1 24575,'-17'0'0,"-60"30"0,36-10 0,-50 19 0,21 4 0,28-24 0,-19 22 0,37-22 0,-2 1 0,7-3 0,-9 11 0,18-13 0,-10 12 0,-8 26 0,16-31 0,-19 36 0,29-45 0,-3 4 0,5-1 0,0-3 0,0 3 0,0 0 0,0-4 0,0 5 0,0-5 0,0-1 0,5 11 0,-3-8 0,8 14 0,-9-16 0,4 10 0,-5-10 0,0 10 0,0-10 0,0 4 0,0-4 0,0-1 0,0 0 0,0 0 0,-10-5 0,2-1 0,-9-5 0,6 0 0,-1 0 0,1 0 0,0 0 0,0 0 0,4 4 0,3 3 0,9 4 0,7 12 0,1-8 0,-1 14 0,4-4 0,-7 7 0,9 6 0,-11-1 0,5 7 0,-11-5 0,5 5 0,-1 10 0,-4-24 0,4 16 0,-5-21 0,0 19 0,0-9 0,0 13 0,0-16 0,0 22 0,0-17 0,0 22 0,0-30 0,0 53 0,0-10 0,5-12 0,4 3 0,1-9 0,3-2 0,5 3 0,1-4 0,12 24 0,28 2 0,-31-44 0,62 8 0,-56-34 0,21-1 0,-25-6 0,0-10 0,-8 2 0,3-9 0,-23-7 0,3 15 0,-5-8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45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24575,'36'0'0,"-3"0"0,25 0 0,7 0 0,18 0 0,-32 0 0,-1 0 0,30 0 0,-33 0 0,7 0 0,7 0 0,-2-7 0,6 6 0,0-17 0,-32 15 0,2-9 0,-11 12 0,4-5 0,-3 4 0,-12 6 0,-16 3 0,-5 3 0,-4-5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46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24575,'0'35'0,"0"-4"0,0-20 0,0 0 0,0 0 0,0-1 0,0 1 0,0 0 0,0 0 0,0 6 0,0-4 0,0 21 0,0-11 0,0 8 0,0 4 0,0-18 0,0 18 0,0-10 0,0-4 0,0 8 0,0-10 0,6 7 0,-4-8 0,3 5 0,-5-20 0,0 1 0,0-14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47.9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24575,'3'10'0,"28"32"0,-2-12 0,20 32 0,-17-23 0,-4-3 0,4 1 0,-13-6 0,-1-10 0,-11 9 0,8-12 0,-7 1 0,4-2 0,-2-5 0,-4-1 0,5-5 0,0-1 0,0-5 0,-1-5 0,2-8 0,0-6 0,1-7 0,0-7 0,12-18 0,-3 0 0,9-7 0,-6 21 0,-1 7 0,-1 11 0,0 2 0,-10 6 0,2-1 0,-9 0 0,0 1 0,4 5 0,-8-10 0,8 3 0,-3-11 0,9 1 0,-3-2 0,4 1 0,-10 5 0,-2 7 0,-5 7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51.8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 1465 24575,'0'18'0,"5"-6"0,7-7 0,18-5 0,-2 0 0,31 0 0,-20 0 0,28 0 0,-22 0 0,16 11 0,-23-8 0,4 8 0,-5-6 0,-8-3 0,2 9 0,5-10 0,-9 10 0,24-4 0,-6 0 0,7-1 0,7-6 0,-6 0 0,14 0 0,-14-6 0,14-7 0,-14-19 0,14-18 0,-3-20 0,-26 22 0,0-3 0,2-8 0,-1-3 0,-1-5 0,-2-4 0,3-13 0,-3 0 0,-9 8 0,-4 1 0,4-3 0,-6 0 0,-10 4 0,-4 4 0,7-20 0,-13 35 0,-2 5 0,1 11 0,-29-21 0,11 31 0,-56-8 0,41 17 0,-23 8 0,-2 5 0,11 0 0,-18 0 0,0 1 0,12 5 0,-1-3 0,0 1 0,5 3 0,-23 0 0,0 0 0,10 0 0,-9 0 0,-2 0 0,5 0 0,-19 0 0,22 7 0,-12 6 0,24 7 0,-18 0 0,19 5 0,7-11 0,7 10 0,8-6 0,0 0 0,5 4 0,-5-4 0,6 6 0,6-6 0,-10 9 0,13-13 0,-7 8 0,5-5 0,4-4 0,-9 9 0,3-4 0,6 0 0,-3-1 0,10-1 0,-6-3 0,1 8 0,4-8 0,2 9 0,0 13 0,4-7 0,-5 40 0,6-29 0,0 27 0,0 4 0,0-9 0,0 14 0,0-4 0,0-28 0,0 32 0,0-52 0,6 28 0,0-34 0,5 16 0,1-26 0,-6 3 0,3-4 0,-3 0 0,5 4 0,0-9 0,-5 9 0,4-9 0,-4 4 0,6 0 0,-1 1 0,1 5 0,-1 0 0,0-5 0,-5 4 0,4-4 0,-4 6 0,6-5 0,0 3 0,-1-4 0,-4 6 0,3-6 0,-4 4 0,6-3 0,-1-1 0,0 4 0,-4-3 0,3-1 0,-9-1 0,4-5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2:54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1211 848 24575,'0'-11'0,"0"-1"0,0-13 0,0 10 0,0-17 0,0-6 0,0-9 0,6-49 0,2 35 0,3 10 0,3-3 0,7-32 0,0 25 0,-10-2 0,-11 51 0,0 0 0,0 0 0,0-5 0,0-1 0,0 0 0,-10 1 0,2 11 0,-9 1 0,-6 5 0,2 0 0,-11 0 0,-5 0 0,3 0 0,-17 0 0,12 0 0,-12 0 0,12 0 0,-12 0 0,12 0 0,-12 0 0,12 0 0,-11-6 0,-19-1 0,23-6 0,-15 6 0,24-5 0,-4 5 0,-4 0 0,-6-5 0,12 11 0,0-5 0,9 6 0,4 0 0,-19 0 0,21 0 0,-14 0 0,32 5 0,-4 6 0,3 2 0,1 9 0,1-10 0,5 5 0,-5 0 0,3-4 0,-3 4 0,-1 6 0,5-9 0,-5 21 0,1-20 0,-2 36 0,-5-32 0,6 32 0,-5-25 0,10 11 0,-10 7 0,10 12 0,-5-13 0,6-2 0,0-11 0,0-4 0,0 17 0,0 20 0,0-19 0,0 10 0,17-17 0,10 4 0,27 11 0,14-4 0,10 0 0,7-12 0,-7-7 0,-10-15 0,-2-8 0,4-6 0,-24 0 0,6 0 0,-27 0 0,1 0 0,5 0 0,14-21 0,-20 10 0,14-12 0,-22 7 0,6 3 0,-9-5 0,22-15 0,-26 17 0,17-6 0,-21 17 0,-1 5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49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5 24575,'39'0'0,"-4"0"0,16 0 0,13 0 0,-30 0 0,8-5 0,-37 15 0,-22 9 0,13 2 0,-30 30 0,19-27 0,-12 26 0,-5 4 0,14 2 0,-16 16 0,14-7 0,1 13 0,2-12 0,-8 11 0,-4 24 0,7-16 0,21-72 0,-4-6 0,5-8 0,0-5 0,0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0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24575,'23'0'0,"-6"0"0,26 0 0,-19 0 0,21 0 0,-8 0 0,-15 0 0,19 0 0,-27 0 0,9 0 0,-11 0 0,0 0 0,4 0 0,-3 0 0,9 0 0,-10 0 0,10-5 0,-4 3 0,-1-3 0,-5 5 0,-7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24575,'1'82'0,"0"-1"0,-2-8 0,2-3 0,2-7 0,0-7 0,-2 1 0,3 15 0,-5-68 0,-1-4 0,1 0 0,0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1.9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24575,'23'6'0,"-3"-5"0,11 4 0,2-5 0,-5 0 0,12 0 0,-5 0 0,40-11 0,-38 2 0,21-30 0,-52 22 0,-1-21 0,-15 30 0,3-3 0,-16 11 0,3 0 0,-23 0 0,1 12 0,-15-3 0,11 9 0,8-6 0,8 0 0,12-1 0,6 6 0,7 1 0,5 5 0,0 1 0,9-21 0,13-8 0,-8-8 0,5 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3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149 102 24575,'-5'-6'0,"-1"1"0,-10 5 0,9 5 0,-3 7 0,10 1 0,0 4 0,10-11 0,-3-1 0,38-5 0,-26 0 0,39-5 0,-36 4 0,8-16 0,-6 3 0,-10-11 0,3 6 0,1-16 0,-25 25 0,-5-12 0,-46 28 0,11 2 0,-15 6 0,15 6 0,6 0 0,8-1 0,15-2 0,17-11 0,8-1 0,10-5 0,8 0 0,2 0 0,4 0 0,-5 0 0,-7 0 0,38 0 0,-36 0 0,29 0 0,-33 0 0,-4 0 0,4 0 0,-10 11 0,-2 8 0,-5 0 0,0 22 0,0 8 0,-7 30 0,-9-27 0,-5 2 0,2-4 0,-3-2 0,-14 7 0,-3-4 0,-18 20 0,0-3 0,13-22 0,11-9 0,13-12 0,10-23 0,10-10 0,0-17 0,30-13 0,-11 14 0,26-13 0,0 22 0,-15-4 0,19 12 0,-28 1 0,1 6 0,-16 5 0,-1 8 0,-5 17 0,0-1 0,0 8 0,0-11 0,12 28 0,-4-21 0,46 38 0,-27-52 0,27 10 0,-28-29 0,20 0 0,-21-6 0,14 0 0,-22-11 0,-10 4 0,4-10 0,-28 16 0,-6-4 0,-9 11 0,-13 11 0,16-2 0,-2 4 0,1 4 0,20-9 0,-12 4 0,16-2 0,0-9 0,1 4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5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12 24575,'-5'-6'0,"9"1"0,8 5 0,2 0 0,3 15 0,-12-6 0,-5 22 0,0-12 0,0 10 0,0-10 0,0-2 0,0 6 0,-17-2 0,-10 10 0,-12-13 0,1-5 0,13-8 0,13-20 0,7 6 0,5-19 0,65 20 0,-38-4 0,53 12 0,-54 0 0,-1 17 0,6 27 0,-16-6 0,1 9 0,-16-17 0,0-16 0,-5 9 0,-20-5 0,3-4 0,-16-1 0,-7-7 0,15-6 0,-15 0 0,20 0 0,5 0 0,9-5 0,5 4 0,6-4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6.2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134 294 24575,'-13'-31'0,"2"8"0,11 5 0,-5 12 0,9 1 0,-2 0 0,9 9 0,-4-3 0,3 16 0,-9-4 0,5 4 0,-6-1 0,0 19 0,0-13 0,0 12 0,-6-22 0,0-6 0,-6-1 0,-11-5 0,-19-38 0,17 16 0,-7-25 0,32 11 0,0 14 0,0-16 0,6 0 0,25-15 0,-7 15 0,30-5 0,-32 36 0,17 1 0,-25 6 0,3 5 0,-12 1 0,-5 16 0,0 4 0,0 15 0,0-13 0,-10 17 0,2-29 0,-15 17 0,11-25 0,0 3 0,7-11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7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519 11 24575,'-5'-6'0,"-15"1"0,-1 5 0,-38 0 0,19 0 0,-21 0 0,20 0 0,6 0 0,16 10 0,7-2 0,12 8 0,0-5 0,0 0 0,0 1 0,10 4 0,-2-8 0,33 2 0,2-10 0,26 0 0,-9 0 0,-7 0 0,-15 0 0,-14 0 0,-7 0 0,-5 0 0,-6 10 0,-6 4 0,-13 10 0,-8 2 0,-5 0 0,-32 31 0,17-22 0,1 7 0,-4 5 0,-3-4 0,-1 3 0,-5 15 0,1 0 0,11-15 0,3-4 0,-20 28 0,56-68 0,-3-9 0,5-18 0,0-2 0,0 2 0,11-5 0,-3 9 0,10-4 0,-11 12 0,-2 8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3:58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0 179 24575,'0'9'0,"10"0"0,23-14 0,2 5 0,12 0 0,43-12 0,-43 2 0,37-10 0,-38-6 0,-16 10 0,2-9 0,-9 8 0,-10 4 0,-1-5 0,-7 7 0,-5-1 0,-5 6 0,-7 1 0,-8 5 0,-6 0 0,0 0 0,-22 0 0,23 0 0,-15 4 0,28 3 0,1 15 0,-1-8 0,-1 30 0,2-27 0,3 21 0,3-25 0,5 3 0,0-19 0,0-6 0,0-3 0,0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5:31.8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24575,'84'0'0,"0"0"0,-21 0 0,25 0 0,-6 0 0,-46 0 0,-8 0 0,59 0 0,-60 0 0,45 0 0,-50 15 0,-13-6 0,6 19 0,-15 10 0,0-7 0,0 21 0,6-5 0,-5-9 0,5 19 0,-6-28 0,0 26 0,5-25 0,2 34 0,0-32 0,-2 14 0,0-26 0,2 7 0,-1-18 0,-1 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5:33.3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0 751 24575,'11'0'0,"37"0"0,-13 0 0,53 0 0,-39 0 0,9 0 0,-25 0 0,-7 0 0,11 0 0,3 0 0,6 0 0,11 0 0,-9 0 0,4 0 0,6 0 0,-17 0 0,16 0 0,-14-5 0,-15-2 0,-7-15 0,-21 1 0,6-18 0,-5-25 0,0-7 0,5-15 0,-6 8 0,0 0 0,0-13 0,0 33 0,0-5 0,0 31 0,0 13 0,0 7 0,0 7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5:34.5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24575,'24'0'0,"-7"0"0,1 5 0,-6-3 0,3 3 0,16-5 0,3 0 0,21 0 0,-10 0 0,14 0 0,4 0 0,3 0 0,7 0 0,-2 0 0,3 0 0,10 0 0,0 0 0,-15 0 0,-6 0 0,23 0 0,-17 0 0,-22 0 0,7 0 0,-25 0 0,19 0 0,-24 0 0,12 0 0,-5 0 0,25 0 0,-26 0 0,16 0 0,-28 0 0,-5 0 0,-2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5:35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0 24575,'-6'37'0,"0"17"0,6 44 0,0-47 0,0-1 0,0 46 0,0-21 0,0-1 0,0 17 0,0-14 0,0 3 0,0-13 0,0 0 0,0 19 0,0 6 0,0-13 0,0 5 0,0-6 0,0 7 0,0-4 0,0 2 0,0-11 0,0-19 0,0-23 0,0 9 0,0-8 0,0-16 0,0 36 0,0-14 0,0 28 0,0 3 0,0-8 0,0 8 0,0-5 0,0-33 0,6 15 0,-5-26 0,5 6 0,-1-2 0,-3-2 0,3-4 0,-5-12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9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24575,'7'-1'0,"5"0"0,4 0 0,63-15 0,-31 8 0,8-1 0,-1 0 0,-4 5 0,-9 3 0,-23 0 0,-18 1 0,-1-1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07.3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305 0 24575,'0'11'0,"0"6"0,0 2 0,0 0 0,0 4 0,0-10 0,0 5 0,0-1 0,0 12 0,0-9 0,0 8 0,0-17 0,0 1 0,0 5 0,0-5 0,15-6 0,-6-3 0,18-8 0,-15 5 0,5 0 0,-5 0 0,-1 0 0,1 0 0,4 5 0,-3 2 0,4 4 0,-5 6 0,4 1 0,3 6 0,-1-1 0,-2 0 0,-4 1 0,0-1 0,-1-5 0,-4 4 0,3-4 0,-9-1 0,5 5 0,-6-9 0,0 14 0,0-13 0,0 8 0,0-5 0,-17-10 0,-4 3 0,-42-10 0,16 0 0,-10-5 0,-1-2 0,3-3 0,-7-6 0,1-1 0,19 6 0,-21-13 0,43 18 0,-2-11 0,14 4 0,-2-4 0,10 6 0,0 0 0,0 0 0,0 4 0,0 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08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 24575,'32'0'0,"-2"0"0,1 0 0,4 0 0,-2 0 0,45 0 0,-41 0 0,60 0 0,-65 0 0,14 0 0,-14 0 0,-12 0 0,7 0 0,-11 0 0,-9-5 0,-2 4 0,-5-4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24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24575,'51'0'0,"-23"0"0,39 0 0,7 16 0,-41 0 0,25 22 0,-58 9 0,0 7 0,0-5 0,0 12 0,0-12 0,0 19 0,0-7 0,0 11 0,0-29 0,-18 46 0,24-65 0,-2 27 0,37-58 0,49-2 0,-9 0 0,-27 5 0,3 1 0,-5 2 0,-3 2 0,21-1 0,9 0 0,-44 0 0,-8 0 0,1 0 0,-14 5 0,3 11 0,-24-1 0,-19 13 0,-14-8 0,-6 11 0,8 1 0,12 12 0,8 2 0,-2 20 0,-3 21 0,5-20 0,-1 0 0,7-15 0,-2-1 0,-6 14 0,-1-3 0,-3 5 0,-16-4 0,19-23 0,-20-11 0,20-21 0,-14 3 0,11-11 0,6 0 0,6-22 0,7 11 0,5-12 0,0 18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28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96 371 24575,'-20'8'0,"4"-4"0,16 23 0,0 4 0,0 5 0,0-3 0,0 51 0,11-57 0,4 44 0,34-62 0,7-11 0,-10 8 0,53-6 0,-64-6 0,-18-7 0,13-8 0,-11-16 0,-10 8 0,2-9 0,-11 7 0,0 10 0,0-9 0,-5 12 0,-8-2 0,-7 8 0,-6 0 0,0 11 0,-19-5 0,-12 6 0,-25 0 0,14 0 0,5 0 0,35 5 0,10 17 0,13-7 0,21 1 0,7-25 0,16-13 0,23-19 0,-15 16 0,14-14 0,-7 23 0,-9-4 0,2 13 0,-7 0 0,-12 7 0,66 0 0,-53 0 0,46 0 0,-56 11 0,1 3 0,12 17 0,1 7 0,-5 1 0,2 5 0,-16-6 0,-7-7 0,-8-2 0,-11-11 0,0-1 0,0-6 0,5-5 0,1-1 0,0-35 0,4 10 0,-9-25 0,16-40 0,-14 51 0,13-43 0,-9 70 0,4 2 0,1 5 0,-1 0 0,0 5 0,0 2 0,-5 4 0,10 1 0,-8-5 0,13-2 0,-8-5 0,4 0 0,-5-12 0,0 4 0,13-47 0,-4 16 0,5-39 0,-13 36 0,-7-14 0,-6 28 0,-5 4 0,-1 13 0,0 21 0,1-2 0,0 13 0,-2-13 0,-5 8 0,1-15 0,-1 9 0,1-9 0,-22 14 0,17-7 0,-12 9 0,18 20 0,8-19 0,-3 20 0,5-21 0,0-4 0,0 4 0,0-6 0,0 1 0,5-1 0,7 6 0,11 1 0,-3 0 0,7-1 0,-3-11 0,8-1 0,5-5 0,17-11 0,-17 3 0,9-15 0,-26 9 0,7-8 0,-13 2 0,14-20 0,-14 10 0,-2-24 0,-2 32 0,-8-41 0,3 43 0,-5-26 0,0 45 0,5 2 0,-4 10 0,15 6 0,-8-4 0,15 15 0,-4 5 0,6 6 0,-6-1 0,22 49 0,-28-53 0,21 40 0,-33-62 0,4-27 0,-5 4 0,0-32 0,0-4 0,0 9 0,12-19 0,7 18 0,7 0 0,34 14 0,-39 15 0,20 10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36.7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24575,'3'0'0,"22"0"0,66 0 0,-26 0 0,-3 0 0,3 0 0,30 0 0,-3 0 0,-2 0 0,-39 0 0,-6 0 0,-21 5 0,-3 12 0,-26 4 0,3 3 0,-26 17 0,11-17 0,-26 41 0,20-26 0,-14 49 0,26-29 0,-14 25 0,19-30 0,2 0 0,-4 29 0,3-25 0,2 4 0,3 3 0,0 1 0,0 0 0,0 0 0,0 14 0,0 0 0,0-15 0,0-3 0,0 26 0,0-33 0,0-24 0,5-19 0,-4-30 0,9 0 0,-8-19 0,14 6 0,-13 3 0,14-3 0,-5 6 0,7 5 0,6 2 0,13 5 0,-2-1 0,10 7 0,33-14 0,5-4 0,-12 2 0,8 1 0,-5-5 0,-29-11 0,-16 20 0,3-19 0,-9 12 0,-11 3 0,-1-1 0,-6 11 0,-6 0 0,0 1 0,-10 4 0,-10 2 0,1 5 0,-4 0 0,11 5 0,0 2 0,6 39 0,0-26 0,6 37 0,0-31 0,0 5 0,0-6 0,10-9 0,-2-9 0,32-2 0,-17-5 0,27 0 0,-3-7 0,2-17 0,10-6 0,-13-21 0,-7 5 0,-7-6 0,-13 13 0,-6-9 0,-8 42 0,-5-9 0,0 71 0,0-29 0,0 33 0,0-41 0,0 11 0,0-16 0,5 9 0,17 10 0,-6-17 0,11 17 0,-21-22 0,10 1 0,-14 0 0,9-1 0,-6 1 0,-4-1 0,4 6 0,-5-4 0,-5-1 0,-7-8 0,-1-4 0,-5 0 0,11-5 0,2-7 0,5-6 0,0-17 0,0 13 0,35-24 0,-15 29 0,48-20 0,-19 16 0,27-7 0,1 0 0,-26 8 0,-2 0 0,14-4 0,-2-6 0,-38 12 0,-4 5 0,-1-9 0,-1 8 0,-11-8 0,-1 10 0,-10 0 0,-7 7 0,-24 5 0,5 0 0,-11 0 0,10 0 0,5-6 0,2 5 0,2-5 0,9 1 0,-3 4 0,11 0 0,0 19 0,6 2 0,0 5 0,0 10 0,0-12 0,0 22 0,12 20 0,-3-22 0,11 39 0,-6-44 0,4 14 0,-3-19 0,2-8 0,21-8 0,-14-11 0,29-1 0,-14-5 0,-3-5 0,2-3 0,-13 1 0,-5-4 0,-7 10 0,-8-5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38.8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24575,'22'0'0,"7"0"0,34 0 0,36 0 0,-37 0 0,35 0 0,-52 0 0,34 0 0,-44 0 0,19 0 0,-58 0 0,-16 0 0,-1 5 0,-15 2 0,17 16 0,-7 10 0,12 12 0,2 7 0,6 15 0,4 20 0,-1-37 0,0 6 0,2 38 0,2 0 0,-1-37 0,0-1 0,0 19 0,0-5 0,0-15 0,0-14 0,0-3 0,0-24 0,0-10 0,0-27 0,0 9 0,0-16 0,0-1 0,0-6 0,0-2 0,6-13 0,2 13 0,6-15 0,6 7 0,-5 11 0,3 5 0,0 1 0,1 15 0,0-3 0,10 6 0,-14 11 0,20-5 0,-21 6 0,25 0 0,-24 0 0,23 15 0,-24-6 0,14 25 0,-15-19 0,22 48 0,-19-41 0,14 47 0,-23-53 0,4 18 0,-10-21 0,4 3 0,-5-4 0,0-27 0,0 4 0,0-32 0,0-27 0,0 20 0,10-13 0,3 45 0,5 13 0,-1 5 0,0 0 0,6 0 0,-4 5 0,19 2 0,-22-1 0,11 4 0,-21-8 0,-1 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53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80 24575,'81'0'0,"0"0"0,0 0 0,0 0 0,-10 0 0,2 0 0,-4 0 0,11 0 0,6 0 0,2 0 0,-5 0 0,14 0 0,0 0 0,-4 0 0,-9 0-2029,-13 0 0,-6 0 0,6 0 2029,17 0 0,10 0 0,-1 0 0,-13 0 0,2 0 0,-10 0 894,-9 0 1,7 0-895,2 0 0,12 0 0,1 0 0,-10 0 0,9 0 0,1 0 0,-15 0 0,11 0 0,4 0 0,-5 0 0,-12 0 491,8 0 0,-1 0-491,-6 0 0,13 0 0,5 0 0,-4 0 0,-13 0 0,17 0 0,-3 0-128,-8 0 0,11 0 0,-2 0 0,-11 0 128,3 0 0,-7 0 1605,4-1 1,11 2-1606,-5 4 0,18 3 0,5 1 0,-4-1 0,-16 0 0,-18-3 0,-9-1 0,11 4 0,3 1 0,17 2 0,9 3 0,1 1 0,-4-1 0,-12-1 0,-20-1 0,-3 1 0,-7 0 2,27 6 0,10 2 0,-11-3-2,-22-6 0,-7-1 0,31 7 0,-26-6 0,4 0 0,14 3 0,-4-1 0,12-1 0,-16-2 0,-1-2 0,13-9 0,-28 0 611,28 0-611,-18 0 0,-5 0 0,8 0 0,6 0 0,-15 0 0,9 0 0,14-13 0,-20 2 0,23-11 0,-19 7 0,9-1 0,-3-5 0,2-1 0,20-1 0,-26 2 0,-1 0 0,16-1 0,-37 6 0,26 2 0,-21-4 0,-2 8 0,2-9 0,-7 5 0,-12 0 0,62-12 0,-50 10 0,15 2 0,-1 1 0,-22 0 0,51-1 0,-50 7 0,51-5 0,-51 11 0,25-5 0,-14 6 0,27 0 0,7 0 0,-12 0 0,-1 0 0,10 0 0,-21 0 0,-2 0 0,5 0 0,24 13 0,-16-4 0,4 6 0,-27-10 0,-17-5 0,-8 0 0,-12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6:59.5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24575,'11'0'0,"13"0"0,-9 0 0,28 0 0,-21 0 0,9 5 0,-2 8 0,-8-5 0,11 15 0,-2 7 0,-8 0 0,0 5 0,-15-6 0,4-14 0,-10 20 0,4-15 0,-5 27 0,0-17 0,0 10 0,0-15 0,-5-6 0,-2-1 0,-39 28 0,19-25 0,-32 42 0,43-47 0,-6 33 0,21-33 0,6 16 0,2-26 0,10-1 0,6-5 0,-8 0 0,14 0 0,21 0 0,-28 4 0,19 8 0,-41 0 0,0 5 0,0 0 0,0-4 0,0 4 0,0 0 0,0-4 0,0 3 0,0 1 0,0 3 0,0-2 0,0 6 0,0-4 0,0 40 0,0-25 0,0 36 0,0-42 0,0 25 0,0-24 0,0 41 0,0-45 0,0 32 0,0-38 0,0 9 0,0-10 0,0-3 0,-5 12 0,3-8 0,-8 9 0,-2-13 0,-1-4 0,-8-1 0,8-4 0,1 3 0,-3-9 0,7 4 0,-9-5 0,-4 0 0,7 0 0,-13 0 0,14 0 0,2-16 0,6 7 0,5-14 0,0 16 0,0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4.4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24575,'32'0'0,"-2"0"0,27 21 0,-30-11 0,17 18 0,-39-17 0,-5 1 0,0-1 0,0 0 0,0 11 0,0 2 0,0 1 0,0-4 0,0-10 0,0 0 0,0 0 0,-5-5 0,8-1 0,-1-5 0,8 0 0,-3 5 0,-2 6 0,-5 2 0,0 3 0,0-4 0,0-1 0,0 0 0,0 5 0,0-4 0,-6 4 0,0-6 0,-5-4 0,-5 4 0,4-9 0,1 4 0,6-5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5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1172 24575,'0'-11'0,"0"-1"0,0-11 0,0 2 0,0-10 0,0-7 0,0 9 0,0-20 0,0-22 0,0 30 0,0-49 0,0 65 0,0-43 0,0 22 0,11-14 0,5-16 0,-3 9 0,-3-21 0,14-10 0,-2 5 0,-14 39 0,-1 22 0,-1-5 0,-1 25 0,-9 15 0,3 0 0,-11 13 0,0-4 0,6-6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3:59.6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24575,'11'4'0,"4"8"0,22 29 0,8 9 0,19 25 0,-7-8 0,-6-3 0,-21-14 0,-11-8 0,-18-5 0,-8-7 0,-24 11 0,6-15 0,-15 10 0,23-20 0,12-5 0,4-10 0,12-4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6.3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24575,'31'0'0,"29"0"0,-11 0 0,21 0 0,-23 0 0,-17 0 0,-6 16 0,-19 0 0,8 52 0,3-25 0,12 30 0,19-15 0,6-1 0,1 5 0,-3-7 0,6-1 0,-7-15 0,-5-8 0,-3-1 0,34 17 0,-59-42 0,-10-5 0,4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7.7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287 0 24575,'-12'0'0,"-4"0"0,3 0 0,-4 0 0,-6 0 0,2 0 0,-27 0 0,18 0 0,-13 0 0,23 0 0,2 0 0,12 17 0,1-2 0,5 16 0,0 21 0,-3 13 0,0 5 0,1 15 0,-1-14 0,0-4 0,3-20 0,0-3 0,0-10 0,0-3 0,4-23 0,8 2 0,7-10 0,-1-5 0,6-8 0,-10-7 0,23-56 0,-19 38 0,-2-12 0,0 0 0,-3 18 0,-6-37 0,-1 38 0,0-48 0,-5 50 0,10-18 0,3 85 0,0 0 0,17 26 0,2 6 0,0 6 0,17 1 0,0-3 0,-19-20 0,2-11 0,-3-7 0,-15-21 0,7 1 0,-15-21 0,-2-8 0,-5-18 0,0-5 0,0-3 0,0 17 0,0 10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8.4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1 412 24575,'0'25'0,"0"-2"0,0 13 0,0-11 0,0 27 0,0-12 0,0 15 0,0-4 0,0-4 0,0 9 0,0-31 0,5 28 0,1-39 0,1 9 0,3-17 0,-4-1 0,5-5 0,13-42 0,-1 4 0,-3-7 0,0-5 0,14-26 0,2-10 0,3-6 0,-10 27 0,-1-2 0,-1-1 0,0-6 0,-2 10 0,-4 15 0,-3 5 0,8-37 0,-19 82 0,-1-8 0,-6 22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09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100 586 24575,'7'26'0,"-2"-3"0,0-17 0,-4-11 0,4-17 0,-5-4 0,0-8 0,0 1 0,0-11 0,0-21 0,0 9 0,1-9 0,-2 0 0,-11 13 0,1-5 0,-3 4 0,-8 25 0,-7 3 0,17 15 0,1 15 0,4 1 0,2 5 0,5 0 0,0 1 0,0-1 0,0 10 0,0-7 0,0 8 0,6 1 0,26 11 0,4 11 0,24 15 0,-19-6 0,-4-2 0,-12-14 0,-6-8 0,-2-12 0,-1 3 0,2-13 0,12 2 0,1-10 0,0 0 0,-6 0 0,7-22 0,-16 12 0,7-49 0,-18 27 0,-5-31 0,0 27 0,-23-24 0,7 39 0,-36-13 0,29 34 0,-22 5 0,24-3 0,-21 3 0,20-5 0,-7 0 0,23 0 0,1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10.3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24575,'7'26'0,"-2"9"0,-5-15 0,0 11 0,0 0 0,0-3 0,0 3 0,0-12 0,0-11 0,0-10 0,0-31 0,0-16 0,0 12 0,0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10.8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24575,'18'11'0,"9"6"0,-18-4 0,6 4 0,-4 5 0,-14-8 0,12 3 0,-14-12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7:12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297 569 24575,'1'-7'0,"-39"2"0,4 5 0,-31 0 0,10 0 0,13 0 0,8 5 0,12 25 0,21-7 0,-5 20 0,6-18 0,0-5 0,0 9 0,0-9 0,5-1 0,6-3 0,7-15 0,12 4 0,7-5 0,9-23 0,5 0 0,-10-35 0,-3 2 0,-23-12 0,-3-1 0,-12 1 0,0-13 0,0 21 0,0-17 0,0 20 0,0-10 0,0 18 0,0 13 0,0 47 0,0 1 0,0 34 0,0-11 0,0 7 0,0 56 0,7-34 0,5 18 0,5-1 0,9-14 0,-2 0 0,0-5 0,-1-21 0,7 19 0,-22-39 0,7-4 0,-13-12 0,2-5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1.8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663 16 24575,'31'-16'0,"-13"20"0,16 0 0,-18 16 0,-15 15 0,4-13 0,-5 13 0,0-16 0,0-2 0,0-5 0,0 5 0,-5-4 0,-1-2 0,-6-5 0,1-6 0,-1-16 0,6-5 0,0-4 0,6-3 0,0 15 0,0-3 0,5 4 0,-3-3 0,3 3 0,-1 1 0,2 6 0,5 10 0,-5 1 0,-2 5 0,-4 0 0,0 0 0,0 1 0,0 0 0,0 22 0,0 24 0,-20 24 0,-7 9 0,10-23 0,-4 3 0,-10 6 0,-6 7 0,2-7 0,4-5 0,-2-1 0,-11 7 0,-5 7 0,5-6 0,6-4 0,2-1 0,0-9 0,-4 3 0,2-5 0,-1 7 0,3-10 0,-5 8 0,-7 12 0,42-75 0,1 4 0,5-20 0,0-19 0,0 0 0,0-17 0,29-37 0,11-6 0,-16 42 0,2-1 0,3-11 0,4-8 0,4-1 0,16-11 0,4 0 0,-6 8 0,-13 16 0,-1 0 0,9-12 0,5-8 0,-6 12 0,13-10 0,-31 34 0,13-14 0,-22 22 0,-5 17 0,0-7 0,-8 15 0,-5-9 0,0 3 0,0-9 0,0 9 0,0-3 0,0 5 0,0 0 0,0 0 0,0 9 0,0 15 0,0 24 0,6 5 0,39 41 0,-7-31 0,-2-12 0,6 4 0,2 5 0,1 0 0,-9-12 0,3 3 0,12 13 0,7 8 0,-6-7 0,-11-13 0,0 0 0,18 17 0,7 7 0,-10-7 0,-19-18 0,-1-1 0,31 27 0,3 0 0,-24-20 0,2 0 0,1-3 0,5 2 0,-3-3 0,0 4 0,0-1 0,17 14 0,-3-5 0,-4-7 0,3 7 0,-19-21 0,-10-8 0,-16-14 0,-3-10 0,-11-7 0,-5 0 0,0 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3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1 355 24575,'4'-9'0,"38"46"0,-22-16 0,27 45 0,-29-29 0,-10-6 0,3 2 0,-11-44 0,0 1 0,0-28 0,0-9 0,0 1 0,0-8 0,0-7 0,5-17 0,3 8 0,10-1 0,2 31 0,4 14 0,-5 8 0,-8 17 0,-6 8 0,-5 4 0,0 0 0,0 1 0,5-1 0,2-4 0,4-2 0,18 1 0,-8-5 0,9 5 0,-19-6 0,-6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4.4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1 441 24575,'0'10'0,"0"20"0,0-8 0,0 24 0,0 15 0,5-31 0,51 14 0,-18-50 0,38-2 0,-30-27 0,-18 10 0,-5-11 0,-17 7 0,-6 8 0,0-11 0,0 13 0,0-6 0,-17 6 0,-4-1 0,-17 7 0,7 7 0,1 17 0,12-4 0,6 22 0,7-15 0,5 10 0,0-13 0,0 6 0,0-4 0,0 4 0,5-11 0,7-1 0,26-11 0,-7-1 0,21-7 0,-5 0 0,-2 0 0,13 1 0,-10-1 0,-9 7 0,-3 1 0,-23 16 0,-3-2 0,-10 8 0,0 1 0,0-4 0,0 9 0,0-9 0,5 9 0,13-9 0,8 4 0,18-11 0,1-1 0,1-16 0,-8-9 0,-7-6 0,-18-15 0,-13 25 0,-14-6 0,-4 22 0,-12 0 0,15 5 0,-8 7 0,11 1 0,6 19 0,49-69 0,16-20 0,-2 22-556,12-33 0,-1-6 556,-11 7 0,-9 10 0,5-16 0,-26 43 0,-2-8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01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5.2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24575,'0'57'0,"0"38"0,0-23 0,0-7 0,0-1 0,0-4 0,0 20 0,0-26 0,0-8 0,0 19 0,0-22 0,0 14 0,0-25 0,10 3 0,3-22 0,16-2 0,-4-11 0,11-6 0,-5-13 0,1-7 0,-1-19 0,-6 0 0,-4-7 0,-3 0 0,-5 0 0,-1 6 0,-4 8 0,2 8 0,-9 12 0,-17 6 0,-1 7 0,-18 5 0,1 0 0,18 0 0,-3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5.8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24575,'37'0'0,"6"0"0,3 0 0,-8 0 0,23 0 0,-26 0 0,8 0 0,-12 0 0,-6 0 0,-11 0 0,-3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7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24575,'0'71'0,"0"-23"0,0 52 0,12-35 0,3-3 0,-3 0 0,0-7 0,3-8 0,6-29 0,-12-12 0,12 0 0,-10-11 0,1-8 0,0-6 0,14-26 0,-10 14 0,16-21 0,-5 5 0,-4 2 0,9-10 0,2-6 0,3 8 0,9 3 0,-13 25 0,-2 75 0,-1 19 0,-4-27 0,5 36 0,-1-5 0,-8-50 0,3 12 0,-7-21 0,-5 4 0,14-11 0,-11-2 0,16-5 0,-19 0 0,10-42 0,-9 20 0,-4-36 0,-1-5 0,4 21 0,-9-14 0,0 3 0,6 23 0,-8 2 0,3 23 0,-5 23 0,0-5 0,0 10 0,0-10 0,0-1 0,0-7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8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365 0 24575,'-43'7'0,"15"6"0,-17 7 0,-9 28 0,21-17 0,-29 18 0,35-18 0,-1-3 0,4-8 0,15-3 0,-2-11 0,11-4 0,5 2 0,1-14 0,35 3 0,-8 0 0,24 3 0,5 2 0,-5 2 0,39 0 0,-12 0 0,-51 0 0,36 0 0,-58 0 0,1 0 0,-6 5 0,-6 1 0,-6 5 0,-16 5 0,8-3 0,-4-1 0,13-7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49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1 343 24575,'3'0'0,"29"0"0,-3 0 0,27 0 0,-16 0 0,-4 0 0,1 0 0,0 0 0,-15 0 0,13 0 0,-22 0 0,-2-5 0,-6-1 0,-5-12 0,6-7 0,-5 4 0,5-9 0,28-41 0,-14 38 0,22-43 0,4 51 0,-28 9 0,16 0 0,-29 16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52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58 206 24575,'-5'-14'0,"-1"4"0,-6 10 0,0 0 0,1 0 0,4 5 0,3 1 0,4 6 0,0 5 0,0 1 0,0 0 0,0 14 0,0-16 0,0 11 0,0-16 0,16 6 0,5 2 0,23 6 0,-5-1 0,5 14 0,-6-5 0,-6 11 0,-1 0 0,-12-5 0,0 5 0,-13-7 0,0 0 0,-6-5 0,0-3 0,-17-10 0,-10-8 0,-19-5 0,7-16 0,1-16 0,19-21 0,6-7 0,7-12 0,6 12 0,0-13 0,0 19 0,11-3 0,14 19 0,-4 13 0,18 8 0,-20 11 0,5 0 0,-2 0 0,1 0 0,-4 0 0,3-10 0,-16 2 0,5-19 0,-10 13 0,4-20 0,-5 14 0,0-10 0,-5 17 0,-7 2 0,-1 11 0,-7 19 0,1 16 0,4 15 0,-4 21 0,12-27 0,1 36 0,6-47 0,0 29 0,0-36 0,10 3 0,3-16 0,17-2 0,1-11 0,7-12 0,-6-8 0,-1-20 0,-17-7 0,-3-18 0,-11 21 0,-10-15 0,2 37 0,-14 0 0,9 16 0,-4 6 0,6 0 0,5 16 0,1-7 0,5 13 0,17-40 0,0-2 0,22-21 0,19-22 0,-17 28 0,15-27 0,-19 23 0,-8-2 0,-4 9 0,-15 10 0,-10 66 0,0-24 0,0 44 0,0-19 0,0-7 0,0 46 0,0-33 0,0 21 0,0-25 0,0 12 0,0-16 0,0 17 0,0-26 0,0 4 0,0-9 0,0-11 0,0-15 0,6-78 0,3 19 0,-2 1 0,1-1 0,7-16 0,1 8 0,7 12 0,1 2 0,-2-4 0,33-18 0,-40 58 0,11 4 0,-18 14 0,2 8 0,-10 0 0,0 11 0,-17 2 0,1 2 0,-15 9 0,6-15 0,-5 18 0,14-23 0,-5 11 0,30-15 0,-7-6 0,15 4 0,11 8 0,-12-4 0,17 14 0,-20-20 0,14 12 0,-13-17 0,3 2 0,-12-6 0,-5-4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53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 24575,'-8'0'0,"10"0"0,62 12 0,-11-2 0,7 3 0,0 1 0,-7 2 0,17 3 0,-39-6 0,-10-6 0,2-1 0,-11-1 0,-6 1 0,0 10 0,-6-3 0,-71 49 0,42-38 0,-13 9 0,-1-2 0,12-11 0,10-1 0,-9-1 0,-5 26 0,17-23 0,-9 13 0,27-35 0,0-6 0,0 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55.4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242 222 24575,'7'-24'0,"-2"6"0,-5-16 0,0 12 0,0-8 0,0-16 0,-9 32 0,-5-19 0,-10 33 0,-8 0 0,-36 68 0,39-45 0,-3 18 0,6-1 0,19-21 0,0 0 0,2-2 0,5 0 0,0-4 0,0 4 0,0 11 0,0-6 0,5 14 0,43 19 0,-26-29 0,37 27 0,-41-34 0,2 6 0,-3-6 0,-5-1 0,-5-7 0,3 6 0,-9 1 0,4 17 0,-5-14 0,-5 24 0,-13-23 0,-14 8 0,5-18 0,-7-7 0,15-5 0,-1-35 0,2-4 0,10-45 0,3 38 0,15-20 0,4 50 0,16-19 0,8 15 0,26-12 0,-19 10 0,16-8 0,-35 16 0,9-9 0,-21 20 0,-10 40 0,-6-10 0,-16 41 0,6-18 0,3-18 0,-2 14 0,11-28 0,0 7 0,10-13 0,-2-1 0,8-11 0,1 0 0,-4 0 0,10-12 0,-10 4 0,5-10 0,-1-11 0,-9 7 0,2-32 0,-10 24 0,-5-22 0,-2 35 0,-11-10 0,-1 26 0,0-5 0,2 6 0,5 0 0,1 0 0,4 10 0,2-2 0,5 9 0,0 0 0,0-5 0,10-10 0,4-10 0,11-24 0,13-7 0,0-1 0,-10 5 0,34-28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8:56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24575,'0'81'0,"0"-27"0,0 41 0,0-25 0,0-30 0,0 22 0,0-33 0,0 7 0,0-10 0,0 5 0,0-11 0,0 3 0,0-11 0,0-15 0,0-19 0,5-5 0,2-12 0,7 6 0,-1 5 0,21-59 0,-9 40 0,4-14 0,2 2 0,1 16 0,17-25 0,-28 53 0,11-1 0,-23 21 0,6 1 0,-27 34 0,-2-15 0,-30 47 0,13-33 0,-24 28 0,32-36 0,-17 14 0,31-31 0,-12 8 0,14-5 0,1-4 0,1 3 0,9-9 0,8-2 0,0-5 0,5 0 0,6 10 0,-8-2 0,8 10 0,0-1 0,-9-4 0,10-1 0,-8 4 0,-3-13 0,4 12 0,-6-14 0,-4 0 0,-2-7 0,-5-1 0,0 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02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 24575,'0'34'0,"0"-11"0,0 39 0,0-32 0,0 22 0,0-30 0,0 21 0,0-27 0,0 25 0,0-27 0,0 14 0,0-16 0,0-9 0,0-19 0,0-18 0,0-20 0,6 16 0,1-14 0,6 12 0,0 10 0,5-23 0,-4 30 0,3-14 0,1 7 0,-5 16 0,0-10 0,2 18 0,-7 0 0,8 6 0,-4 0 0,17 53 0,-12-21 0,19 36 0,-3-4 0,-4-31 0,9 35 0,-18-40 0,-2 3 0,0-12 0,-4-7 0,19 15 0,-17-11 0,16 6 0,-19-17 0,14-5 0,-13 0 0,20-28 0,-19 9 0,14-35 0,-14 13 0,3-11 0,-10 12 0,9-26 0,-9 39 0,5-31 0,-8 43 0,0-8 0,-4 26 0,5-1 0,-6 25 0,0-12 0,0 14 0,0-4 0,0 8 0,11 10 0,-8-20 0,8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3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24575,'96'1'0,"1"0"0,3-3 0,-13-1 0,-26 0 0,-4-5 0,-51 5 0,-8 0 0,-3-4 0,-19-15 0,-2-1 0,-7-7 0,15 15 0,9 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32.85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16383,'54'23'0,"0"-2"0,6 0 0,-5-3 0,3 0 0,26 7 0,18 0 0,-30-14 0,12-2 0,8 0 0,2-2 0,0 0 0,-6 0 0,3-1 0,-6 0 0,2-1 0,4 0 0,12 0 0,-24-1 0,8 0 0,7 0 0,4 0 0,3 0 0,1-1 0,-1 1 0,-2-1 0,-5-1 0,-5 0 0,-8 0 0,28-2 0,-11 0 0,-4-2 0,-1 1 0,7 0 0,-14 2 0,6 0 0,2 0 0,-1 1 0,-2-1 0,-6-1 0,-9 0 0,30-4 0,-12-1 0,-7 2 0,9 2 0,-1 1 0,-6 0 0,7 0 0,-3-2 0,-5-1 0,-2-2 0,-6 1 0,7 1 0,2 1 0,-11-3 0,10-2 0,-1-1 0,-12 3 0,-2 2 0,-2 0 0,22-1 0,10 0 0,-11 0 0,-23 3 0,-3 1 0,26 0 0,-1 0 0,-35 0 0,1 0 0,36 0 0,1 1 0,-30 1 0,2 0 0,10 1 0,7 0 0,-6 0 0,-3 0 0,-3 0 0,21 2 0,-2 0 0,-21-3 0,-4 0 0,-1 2 0,1-1 0,9 1 0,-1 0 0,-17 0 0,1-1 0,37 0 0,-1 0 0,4-1 0,-10-1 0,-4-1 0,-19 0 0,13-1 0,-35-3 0,-15 1 0,35-3 0,-4 2 0,14-2 0,-27 4 0,-20 0 0,-25 3 0,-3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03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24575,'0'15'0,"0"3"0,0 6 0,0 7 0,0-4 0,0-2 0,0-7 0,0-7 0,0 1 0,0-1 0,0-14 0,0-52 0,5 19 0,3-36 0,-1 57 0,-1 4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05.5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245 1 24575,'-7'59'0,"2"-20"0,-14 36 0,-4 6 0,-2-5 0,-6-13 0,-3-5 0,4-11 0,3-2 0,8-20 0,7-5 0,5-2 0,2-28 0,5-1 0,6-73 0,8 37 0,3-51 0,9 35 0,-3 7 0,-2 2 0,-7 32 0,-8 11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06.1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1 280 24575,'0'16'0,"0"-4"0,0 18 0,11 28 0,5-9 0,4 10 0,5-28 0,-11-11 0,4 4 0,-6-4 0,-1-9 0,0-6 0,-5-10 0,5-7 0,-10-15 0,5-8 0,-6-17 0,0-1 0,6-12 0,2-8 0,-1 21 0,11-19 0,-15 46 0,15-18 0,-6 13 0,2 1 0,4-1 0,-6 17 0,-6 23 0,-1-1 0,-5 13 0,0 7 0,0 1 0,0 25 0,0-29 0,0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07.1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 24575,'15'-6'0,"0"1"0,14 5 0,2 0 0,3 0 0,-7 0 0,4 0 0,-24 6 0,9 12 0,-9 2 0,-1 5 0,0 11 0,-6 2 0,0 3 0,-29 23 0,11-33 0,-30 17 0,20-28 0,-7-3 0,14-10 0,9-2 0,66-5 0,-16 0 0,25 0 0,1 0 0,-24 0 0,46 0 0,-60 0 0,2 0 0,-5 0 0,-16 0 0,-2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14.4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486 0 24575,'-23'79'0,"-9"0"0,0-5 0,-9 15 0,2-10 0,1-16 0,-1 0 0,1 15 0,-2 9 0,3-9 0,-1-8 0,7-11 0,7 3 0,-10 29 0,44-83 0,4 2 0,11-10 0,19 0 0,-6 0 0,16 0 0,16-7 0,-12 6 0,23-13 0,-28 6 0,7-8 0,15 2 0,-24 6 0,17 2 0,-47 6 0,0 0 0,-14-5 0,-3 4 0,-4-4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16.1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1 134 24575,'3'0'0,"0"0"0,13 0 0,0 0 0,-3 0 0,-2-5 0,5-2 0,-9 0 0,10-3 0,0 3 0,-4 1 0,3-5 0,-5 5 0,11-11 0,-8 4 0,8 2 0,-5 0 0,-4 10 0,3-4 0,-4 5 0,-1 0 0,1 0 0,-1 0 0,1 0 0,-6 5 0,4 6 0,-4 2 0,1 3 0,-2-5 0,-5-9 0,-11-9 0,-14-11 0,4 5 0,-8-3 0,11 8 0,10 2 0,-4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17.5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70 24575,'0'22'0,"0"6"0,0 5 0,0 35 0,0-26 0,0 28 0,0-28 0,0 1 0,0-8 0,0-8 0,0 2 0,0-14 0,0 14 0,0-16 0,0 5 0,0-6 0,0 5 0,0-5 0,4 0 0,22-7 0,22-5 0,5-6 0,1-12 0,-1-5 0,1-6 0,2-11 0,10-12 0,-8 7 0,18-14 0,-22 11 0,7-9 0,-7 9 0,19-12 0,-30 22 0,-3 1 0,6-2 0,-15 9 0,-20 21 0,-5 6 0,-6 14 0,0 7 0,0 7 0,0 13 0,0 8 0,0 5 0,0 1 0,5-18 0,2 2 0,10-18 0,1 1 0,0-7 0,9-7 0,-13-17 0,9-2 0,-4-24 0,0-1 0,-5 5 0,2 11 0,-14 22 0,3 19 0,-5-4 0,6 15 0,-5-15 0,11 10 0,0 7 0,14 3 0,24 16 0,-13-22 0,22-3 0,-32-20 0,14-16 0,-22-2 0,11-39 0,-16 20 0,6-39 0,-7 29 0,-1-5 0,0 21 0,-6 16 0,-1 10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18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24575,'7'37'0,"-2"-10"0,-5-4 0,0-6 0,0 2 0,0-1 0,0-1 0,0-5 0,0-1 0,0-5 0,0-1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18.8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24575,'0'24'0,"0"-6"0,11-1 0,-4 0 0,10-9 0,-11 2 0,-1-10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0.1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309 0 24575,'-20'32'0,"-5"-7"0,5 12 0,-14-13 0,5 22 0,-17-4 0,16-6 0,-3 3 0,8-1 0,11-10 0,-5 10 0,12-1 0,1-8 0,6 8 0,0-6 0,0-10 0,0 2 0,19-5 0,4-4 0,20-1 0,35-7 0,-18-6 0,16-9 0,2-3 0,0-8-294,-13-2 1,-2-3 293,0-8 0,3-15 0,-24 18 0,1-3 0,-5-1 0,-1-4 0,7-14 0,-4 1 0,5-12 0,-19-12 0,-20 47 0,-23 4 0,8 13 587,-26 11-587,15 0 0,-10 5 0,0 20 0,-3 20 0,12-2 0,-8 17 0,20-19 0,-4 4 0,7-1 0,6-7 0,0-6 0,0-1 0,0-7 0,0 1 0,17-11 0,3-3 0,24-10 0,2 0 0,-1 0 0,17 0 0,-32 0 0,29 0 0,-32 0 0,22 0 0,-21 0 0,10 0 0,-29 0 0,7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34.26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95 16383,'80'3'0,"0"0"0,1 1 0,-14-2 0,-1 1 0,15-3 0,-13-1 0,12-3 0,11 0 0,5-1 0,3-1 0,1 0 0,-3 0 0,-7 1 0,-9 1 0,11 0 0,-10 1 0,-2 0 0,2-1 0,9 0 0,-5-1 0,10-1 0,5-1 0,3 1 0,-2-1 0,-4 1 0,-9 1 0,-11 2 0,25-1 0,-16 3 0,1 1 0,4 2 0,2 2 0,5 1 0,-19 0 0,7 1 0,1 0 0,-2 1 0,-7-1 0,13 1 0,-7-1 0,8 1 0,-10 0 0,9 0 0,2 0 0,-3 0 0,-11-1 0,1-2 0,-8-2 0,2 1 0,15-1 0,3-1 0,-1 0 0,-2 1 0,0 0 0,-3 0 0,-7-1 0,-3-1 0,4 1 0,16 3 0,4 0 0,-8 0 0,-2 1 0,-3-1 0,-14-1 0,2-1 0,-3 1 0,7 0 0,-1 0 0,14-2 0,0 0 0,-14 1 0,0 0 0,16-3 0,-3-1 0,-28 1 0,-5 0 0,-3-2 0,1 0 0,12 2 0,-2 0 0,20 0 0,-16 1 0,1 1 0,11 2 0,-13-2 0,1 0 0,15 0 0,-19-1 0,-2-2 0,9 1 0,13-1 0,-1 0 0,-20 0 0,5 0 0,-6-1 0,-37 0 0,-12-1 0,-21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1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24575,'10'0'0,"15"0"0,3 0 0,70 0 0,-42 0 0,12 1 0,-1 4 0,-23 8 0,39 26 0,-55-8 0,4 13 0,-8 2 0,-2 2 0,-2 3 0,-3-1 0,0 4 0,7 30 0,-19-38 0,19 36 0,-23-35 0,6-2 0,-7 2 0,0 12 0,0-19 0,-13 59 0,-3-47 0,-12 21 0,-11-21 0,9-21 0,-16 15 0,7-14 0,-5-9 0,5 1 0,0-5 0,12-5 0,2-1 0,1-8 0,11-5 0,-3 0 0,10-4 0,1-3 0,5 1 0,0 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3.8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0 24575,'-7'16'0,"2"8"0,5 1 0,-5 0 0,-2 10 0,-6-12 0,1 8 0,0-13 0,0-7 0,0 1 0,-5-6 0,10-1 0,-3-5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4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24575,'55'0'0,"-26"0"0,46 0 0,-53 0 0,8 0 0,-19 0 0,-4 0 0,-2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7.8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1 459 24575,'17'0'0,"3"0"0,49-9 0,33-8 0,-8 1 0,-20 3 0,3-3 0,-1-1 0,15-5 0,6-2 0,-5 0 0,-13 4-2393,13-5 1,-7 0 2392,-1-4 0,5-4 0,-7 4 0,-3 5 0,-8 3 494,-16 2 1,-4 0-495,43-10 878,-47 14-878,-21 8 0,-7 1 0,-8 6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8.5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24575,'0'46'0,"0"46"0,0-27 0,0-7 0,0 7 0,0 17 0,0 0 0,0-18 0,0 1 0,0 23 0,0 5 0,0-19 0,0 1 0,0-9 0,0 28 0,0-7 0,0 0 0,0-32 0,0-8 0,0-11 0,0 46 0,0-77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29.6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37 24575,'0'11'0,"0"6"0,0 19 0,0-6 0,0 35 0,0-40 0,0 22 0,0-28 0,0 0 0,0-13 0,0-33 0,0-23 0,0-1 0,0-9 0,0 32 0,5-5 0,13 7 0,3 7 0,15 6 0,-5 8 0,12 5 0,-16 0 0,17 0 0,-29 0 0,7 5 0,-16 1 0,-6 5 0,0 0 0,0 1 0,0-6 0,0-1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0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191 25 24575,'-4'-13'0,"-9"2"0,-23 11 0,6 0 0,-13 0 0,17 17 0,6-7 0,7 13 0,8-6 0,5-4 0,0 9 0,0-4 0,0 5 0,0 0 0,0 0 0,0 1 0,5-6 0,30-6 0,-10-7 0,22-11 0,-9-19 0,-4-4 0,5-21 0,-9 16 0,-11 9 0,-7 24 0,-7 15 0,-5 10 0,0 7 0,0-10 0,0 8 0,0-15 0,0 3 0,6 5 0,5-12 0,2 5 0,3-15 0,-4 0 0,4 0 0,-3-17 0,4 3 0,6-22 0,-14 17 0,16-9 0,-17 15 0,4 1 0,-7 7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1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1.5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24575,'7'7'0,"-2"-2"0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2.4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1 152 24575,'12'-15'0,"0"3"0,0-23 0,7 3 0,1 11 0,5 3 0,-6 7 0,11 9 0,1-3 0,-4 5 0,7 0 0,-16 10 0,0 10 0,-1 4 0,-10 6 0,4-7 0,-5-10 0,0-2 0,-1-11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36.80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16383,'68'55'0,"0"0"0,-3-13 0,6-1 0,-1-5 0,12 2 0,16-4 0,-22-15 0,16 0 0,11 0 0,6 0 0,0-2 0,-6-1 0,-12-3 0,9 1 0,-12-4 0,3 0 0,17-1 0,-29-2 0,11 0 0,9 1 0,5-1 0,5 0 0,0 0 0,-1 0 0,-3-1 0,-6 0 0,-8-1 0,-10-2 0,10 1 0,-13-1 0,-6-2 0,4 1 0,10-1 0,2 0 0,11 1 0,6-1 0,2 0 0,0 0 0,-5 0 0,-9 0 0,-12-1 0,20 1 0,-16-1 0,8 1 0,-10 1 0,8 0 0,2 0 0,-4 1 0,-9-1 0,-2-1 0,-9 1 0,6-1 0,2 1 0,7 0 0,-2-1 0,-7 0 0,17 0 0,2-1 0,-19-1 0,10-1 0,5 0 0,-5 0 0,-10 0 0,18-1 0,1-2 0,0 0 0,14-2 0,-2 0 0,-18 0 0,-19 1 0,-6-1 0,33-5 0,-3 0 0,4-5 0,-16-1 0,-2-2 0,-11 0 0,2-2 0,23-7 0,-19 5 0,21-6 0,-25 7 0,0-1 0,-7 2 0,4-3 0,-4 3 0,5-1 0,-19 7 0,-1 1 0,10-1 0,30-6 0,-52 15 0,5-2 0,-12 0 0,-10 1 0,-8 3 0,-58-2 0,-15-1 0,0 0 0,-6 0 0,-5 1 0,-1 1 0,6 0 0,-1 1 0,-6 4 0,-1 3 0,-14 5 0,0 2 0,18 0 0,-5 1 0,-10-2 0,-8 2 0,6-1 0,1 3 0,-1-1 0,17-3 0,-8-2 0,0 1 0,9 1 0,-9 3 0,-2 2 0,4-3 0,-10 2 0,-2-1 0,9-1 0,11-2 0,6-2 0,-3 1 0,-21 3 0,-3 0 0,5-2 0,-4-1 0,8-2 0,27-2 0,3 0 0,-45 6 0,13 0 0,14-2 0,-2 1 0,-22-1 0,43-4 0,-6 0 0,-29 1 0,-10-2 0,12 0 0,-5 0 0,4-1 0,-15 1 0,2-1 0,21 0 0,-3-1 0,11 1 0,18 2 0,1-1 0,-27-1 0,-1 0 0,25 1 0,1-1 0,-28-1 0,0 0 0,-18-1 0,31 1 0,0 0 0,17 0 0,-2 1 0,-41-1 0,-7 1 0,14-1 0,-1 0 0,13 0 0,-3 0 0,0 0 0,1 0 0,1 1 0,-1-4 0,-5-2 0,-1-3 0,-1-2 0,-3 0 0,-2-2 0,-1-2 0,-5-4 0,-1-3 0,3 1 0,11 3 0,2 1 0,5 1 0,-14-6 0,10 3 0,-19-1 0,38 3 0,-14-8 0,17 7 0,-26-6 0,45 14 0,-9 1 0,26 4 0,3 2 0,10 5 0,6 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3.3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24575,'61'0'0,"5"0"0,10 0 0,1 0 0,6 0 0,-6 0 0,6 0 0,-8 0 0,-5 0 0,18 0 0,-19 0 0,-16 0 0,-45 0 0,-4 0 0,-9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4.0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24575,'0'11'0,"0"69"0,0 4 0,0-34 0,0 8 0,-1 25 0,1 12 0,1-16 0,-1-1 0,0-8 0,0 11 0,0-27 0,0-40 0,0-4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5.1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246 282 24575,'11'0'0,"0"0"0,0 0 0,6-10 0,-9 2 0,2-9 0,-10 0 0,0 4 0,0-21 0,0 18 0,-16-29 0,6 29 0,-13-19 0,-17 4 0,20 14 0,-20-6 0,-12 46 0,30-5 0,-31 19 0,40 23 0,1-31 0,4 23 0,3-29 0,5-8 0,0 14 0,0-10 0,0 0 0,0-2 0,0 0 0,0-4 0,0 3 0,0 1 0,0-4 0,5 4 0,90 0 0,-62-9 0,22-1 0,-4-3 0,-33-4 0,2 0 0,-4 0 0,1 0 0,-4 0 0,3 0 0,-9 0 0,-3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5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 0 24575,'0'11'0,"0"0"0,9-5 0,9 4 0,1 3 0,3 0 0,-4 16 0,-10-14 0,3 14 0,-11-4 0,0 13 0,-11 1 0,-15 0 0,-14-8 0,-6-17 0,2-2 0,12-12 0,8-17 0,12 2 0,7-9 0,5 7 0,0 0 0,30-14 0,-4 8 0,25-9 0,7-1 0,17 2 0,-18 1 0,-4 2 0,-8 9 0,-18 6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6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24575,'18'0'0,"10"0"0,21 0 0,14 0 0,0 0 0,-9 0 0,7 0 0,-6 0 0,-34 0 0,4 0 0,-19 0 0,-1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37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194 157 24575,'-10'-6'0,"-4"1"0,-10-1 0,-7-7 0,10 0 0,-8-10 0,16 10 0,2-4 0,1-5 0,3 13 0,1-12 0,-5 15 0,10 4 0,-4 14 0,10 8 0,-3 11 0,9 7 0,-9-9 0,9 2 0,-10-2 0,10-8 0,-10 4 0,5-2 0,0-4 0,-5-1 0,10 12 0,-10-9 0,5 3 0,-1 6 0,-3-16 0,3 9 0,-5-11 0,0 0 0,0-1 0,0 0 0,6-4 0,0 3 0,5-9 0,1 4 0,-1-5 0,0 0 0,6 0 0,6 0 0,-4 0 0,9 0 0,-15 0 0,-2 0 0,-6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09:52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326 1 24575,'-11'12'0,"-20"21"0,15-22 0,-45 43 0,35-30 0,-16 13 0,16-6 0,12-16 0,-17 28 0,16-21 0,-3 20 0,7-17 0,10 4 0,-5 1 0,6 7 0,0 2 0,0 12 0,0-12 0,0 18 0,0-2 0,7 40 0,7-32 0,2-2 0,3-4 0,5-12 0,-1 3 0,-2-2 0,-5-15 0,8 18 0,-1-13 0,-8-3 0,8-2 0,-17-5 0,-1-13 0,-15-2 0,3-6 0,-10-5 0,5 0 0,1 0 0,-6 0 0,4 0 0,-3 0 0,5 0 0,0 0 0,0 0 0,0 0 0,0 0 0,0 0 0,0 0 0,0 0 0,0 0 0,0 0 0,0 0 0,0 0 0,0 0 0,5 4 0,6 3 0,12 15 0,2-1 0,4 10 0,-4 2 0,6 2 0,-5 8 0,13 27 0,-12-21 0,0 4 0,1 2 0,7 16 0,-9-9 0,-2-1 0,1 2 0,-9-7 0,-4-3 0,-1-11 0,0 47 0,0-50 0,0 21 0,0-31 0,0 50 0,0-43 0,0 37 0,0-47 0,0 4 0,0-7 0,0 0 0,0-5 0,0-1 0,0-6 0,5-5 0,1-1 0,0 0 0,4-4 0,-4 4 0,5-5 0,0 0 0,-5-5 0,-2-1 0,-4 0 0,0 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0.1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 24575,'25'0'0,"6"0"0,27 0 0,7 0 0,2 0 0,-1 0 0,6 0 0,4-7 0,-4 0 0,17 3 0,-15-3 0,-17 0 0,-47 7 0,-7 6 0,-14 0 0,-6 11 0,3-4 0,-3 4 0,0 6 0,-2 8 0,-12 36 0,11-29 0,3 20 0,11-39 0,0 33 0,-3 24 0,4-5 0,0 15 0,0-6 0,0-5 0,1-1 0,1 4 0,0 5 0,2-9 0,0-14 0,2-8 0,-1 18 0,0 8 0,0-35 0,0 13 0,0-119 0,0 54 0,0-61 0,0-12 0,0 30 0,0-21 0,9 17 0,5 5 0,3 12 0,14-53 0,-8 85 0,6 1 0,-9 6 0,14 0 0,-9 11 0,-5-3 0,10 10 0,-11 0 0,7-4 0,6 22 0,-5-1 0,10 16 0,-10 1 0,5 5 0,-18-5 0,-2 2 0,-12-22 0,0-15 0,0-32 0,0-14 0,0-6 0,0-6 0,0 13 0,0-24 0,0 21 0,0-13 0,5 25 0,2 7 0,9 7 0,-3 5 0,16 0 0,-9 0 0,42 6 0,-29-5 0,45 5 0,-53-6 0,20 0 0,-37-5 0,2-1 0,-10-5 0,4 4 0,2 2 0,5 5 0,17 0 0,-12 0 0,19 0 0,-11 0 0,8-10 0,-12 2 0,-4-14 0,-16 9 0,-11-9 0,-3 14 0,-23-3 0,-3 11 0,-17 31 0,21-12 0,-1 44 0,30-32 0,-5 55 0,10-56 0,-3 36 0,5-47 0,0 0 0,0-2 0,0-5 0,9-6 0,0-12 0,8-9 0,7-16 0,-8 3 0,20-34 0,-20 28 0,14-39 0,-21 49 0,8-11 0,-16 33 0,4 3 0,1 17 0,-5 6 0,11 3 0,-5 4 0,6-5 0,0 8 0,0 5 0,29 42 0,-28-39 0,24 21 0,-26-57 0,5-1 0,1-5 0,-1-11 0,1-15 0,-5 3 0,6-13 0,-2 18 0,-4 3 0,4 5 0,-6 10 0,0 5 0,-5 1 0,9 10 0,-7 2 0,9 0 0,-6 4 0,1-14 0,-1 3 0,-5-21 0,-1-12 0,-5-4 0,0-15 0,0 6 0,-7-26 0,-13-25 0,-3 12 0,2 7 0,9 48 0,12 26 0,0 6 0,6 11 0,40 18 0,-17-17 0,37 16 0,-26-27 0,-4-1 0,1-6 0,-1-1 0,-14-6 0,12 0 0,-27 4 0,4 3 0,-11 21 0,0-6 0,0 14 0,0 8 0,0-6 0,0 16 0,0 41 0,5-53 0,-4 35 0,9-70 0,-3-2 0,9-17 0,-2-2 0,4-12 0,6-12 0,9 9 0,-4-2 0,6 18 0,13 8 0,-15 5 0,25 15 0,-38-6 0,8 25 0,-20-20 0,3 20 0,-11-30 0,0 0 0,0-17 0,-5-4 0,-7-5 0,4 13 0,-2-7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1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 24575,'0'37'0,"0"9"0,0 2 0,0 4 0,0 1 0,0 0 0,0 4 0,0 3 0,0 23 0,0-4 0,0 10 0,-1-18 0,2 0 0,5 22 0,-4-33 0,4 1 0,-1-42 0,2-6 0,4-8 0,0-10 0,1-15 0,2-17 0,7-17 0,-5 1 0,1-4 0,18-26 0,-8 7 0,5-14 0,-4 11 0,-10 27 0,0 0 0,9-16 0,4-8 0,-8 16 0,-5 11 0,19-20 0,-17 34 0,5-8 0,-8 23 0,-10 14 0,-2 13 0,-5-1 0,0-1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2.3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24 24575,'-12'-13'0,"-15"2"0,12 11 0,-12 0 0,16 0 0,-1 0 0,-4 0 0,8 10 0,-2 5 0,10 3 0,0 6 0,0 7 0,0 3 0,0 44 0,0-44 0,0 24 0,4-52 0,3-1 0,9-5 0,-3 0 0,10 0 0,35-28 0,-28 10 0,27-24 0,-27-30 0,-18 41 0,11-17 0,-23 56 0,0 16 0,0 2 0,0 0 0,0 5 0,0-5 0,0 4 0,0-7 0,5-10 0,1-3 0,5-10 0,-5 0 0,-1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38.06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 16383,'51'-2'0,"0"1"0,7-1 0,4 1 0,12 1 0,8 0 0,-7 1 0,6 1 0,1 0 0,0-1 0,1 0 0,11 0 0,-7 0 0,11 0 0,8 0 0,1 0 0,-4-1 0,-8 1 0,6 0 0,-7 0 0,0 0 0,10 1 0,-13-1 0,9 1 0,5-1 0,2 1 0,-2 1 0,-6-1 0,-10 2 0,6 1 0,-13 0 0,3 1 0,15 1 0,-21-1 0,11 1 0,8 0 0,6 0 0,2 1 0,1 0 0,-1 0 0,-4-1 0,-7 0 0,-9-1 0,21 1 0,-12-1 0,-4 0 0,3 0 0,11 0 0,-18-1 0,6 1 0,6 1 0,2-1 0,2 0 0,-1 0 0,-2-1 0,-3-1 0,-5-1 0,1-2 0,-1-1 0,-2-1 0,-2-1 0,-4 0 0,-4 0 0,-6 0 0,11 1 0,-10-1 0,-1 1 0,9-1 0,2 1 0,11 0 0,3 0 0,-1 0 0,-7 0 0,-14 0 0,-1 1 0,-12 0 0,5 0 0,29-1 0,6 0 0,-8 0 0,-3 0 0,-4 1 0,-11-2 0,3-1 0,-10 1 0,-11 2 0,-4-1 0,12 0 0,-3 0 0,8-1 0,-20 0 0,-1-1 0,11-3 0,16-2 0,-36 4 0,33-4 0,-47 5 0,17-5 0,-44 5 0,-50-6 0,-29 0 0,21 1 0,-12 2 0,-15 4 0,-17 3 0,-4 1 0,12 0 0,17 0 0,7 0 0,-6 1 0,-16 2 0,-9 1 0,2 0 0,13 1 0,3 3 0,4 0 0,4-2 0,-4 0 0,0-2 0,10-1 0,0-2 0,-13 1 0,9 0 0,-13 0 0,-10 2 0,-4-1 0,-1 1 0,2-1 0,7 1 0,11-2 0,-11 2 0,12-2 0,0 1 0,-11 1 0,0 0 0,-14 2 0,-6 0 0,-1 0 0,7 0 0,13 0 0,20-1 0,0 1 0,13 0 0,-6 2 0,1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2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24575,'0'38'0,"0"26"0,0 8 0,0-20 0,0 0 0,2 24 0,3 3 0,6 3 0,2-9 0,5-13 0,-3 1 0,0-6 0,-3-31 0,1 8 0,-2-27 0,5-22 0,3-11 0,-1-6 0,1 3 0,15-32 0,-17 39 0,11-27 0,-23 45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3.3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24575,'0'11'0,"0"0"0,0 7 0,0 0 0,0 1 0,0-2 0,0 0 0,0-4 0,0-6 0,0-8 0,0-41 0,0 16 0,0-12 0,0 26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3.8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24575,'0'0'0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8.9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 1 24575,'-9'0'0,"11"0"0,11 0 0,11 0 0,-11 0 0,5 0 0,0 0 0,1 16 0,1 0 0,-3 32 0,-10-11 0,-2 31 0,-5-21 0,-12 35 0,-3-47 0,-42 32 0,23-50 0,-39 25 0,50-32 0,3 6 0,73-16 0,-2 0 0,-3 0 0,4 0 0,2 0 0,3 0 0,17 0 0,0 0 0,-11 0 0,-1 0 0,6 0 0,-7 0 0,-10 0 0,-6 0 0,-15 0 0,-17-4 0,-3 2 0,-10-2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0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0 296 24575,'0'17'0,"0"0"0,0-1 0,0-3 0,0 4 0,0-5 0,0 15 0,0-6 0,6 2 0,6-13 0,19-10 0,-8 0 0,20 0 0,-28 0 0,17 0 0,-3-27 0,-6 8 0,10-28 0,-24 1 0,2 5 0,-16-11 0,-14 20 0,-7 12 0,-12 9 0,12 11 0,3 5 0,11 13 0,0 25 0,4-13 0,2 0 0,6-37 0,19-13 0,13-8 0,28 3 0,22-2 0,-1 3 0,-15 6 0,-2 3 0,2-2 0,14-8 0,3-2 0,-9 7 0,-1 8 0,-25 12 0,-43 9 0,-12 9 0,-17 11 0,9-8 0,-20 27 0,19-18 0,-3 6 0,8 0 0,4 2 0,0-3 0,2 3 0,5-25 0,0 9 0,5-15 0,6 3 0,15-10 0,1 0 0,13 0 0,-4 0 0,29-5 0,-1-37 0,4-9 0,-30-10 0,-21 12 0,-17 4 0,0 3 0,0-17 0,0 25 0,-4 4 0,-3 24 0,-4 16 0,5 14 0,1-4 0,5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6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155 1 24575,'0'3'0,"0"36"0,0 0 0,0 29 0,0 4 0,0-2 0,-2-1 0,-1 14 0,0-12 0,-6 14 0,0-6 0,-3 14 0,0-14 0,-7 6 0,7-9 0,-1-4 0,-6-9 0,16-25 0,-9 0 0,0-20 0,9-33 0,-8 3 0,11-23 0,12-18 0,-2 13 0,22-33 0,-21 46 0,7-3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6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 24575,'0'28'0,"0"-6"0,0 32 0,0 40 0,0-20 0,0-23 0,0-1 0,0 1 0,0 3 0,0-22 0,0 5 0,0-26 0,29-4 0,-17-2 0,56-11 0,-34-9 0,46-7 0,-33-6 0,38-18 0,-39 2 0,11-8 0,-37-13 0,-19 33 0,-50-7 0,-13 33 0,1 6 0,14 0 0,30 6 0,4 0 0,1 6 0,1-6 0,10 4 0,-4-25 0,5 4 0,7-35 0,55-26 0,-13 18 0,19-2 0,-41 42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07.7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 24575,'0'27'0,"0"21"0,0-12 0,0 20 0,0-28 0,0 31 0,0-19 0,0 21 0,0 28 0,0-35 0,8 0 0,3 0 0,6 4 0,22 5 0,-11-17 0,8-26 0,-5-8 0,-5-12 0,19-35 0,-27 7 0,18-30 0,-13-26 0,-5-4 0,4 5 0,-3-10 0,-4 3 0,-8 25 0,-7 19 0,0 7 0,-28 26 0,10 8 0,-25 5 0,-2 6 0,7 1 0,-9 1 0,-5 4 0,21-4 0,-8-1 0,15-1 0,16-1 0,-9-3 0,11 3 0,-1-5 0,2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37.3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24575,'37'0'0,"-14"0"0,29 0 0,-5 0 0,-15 0 0,11 0 0,-30 0 0,5 0 0,-12 5 0,4 6 0,-4 1 0,11-1 0,-9-5 0,2-6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3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 24575,'-13'11'0,"2"7"0,11-5 0,0 22 0,0-5 0,0 9 0,0 13 0,0-21 0,0 14 0,0 49 0,0-35 0,0 10 0,0 0 0,0-2 0,11-13 0,2-2 0,-7 0 0,36 12 0,-25-44 0,23 1 0,23-7 0,13-6 0,12-1 0,-18-7 0,-25-6 0,-21 0 0,-12-1 0,-7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39.31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43 16383,'66'-6'0,"0"-1"0,6 3 0,6 0 0,0 1 0,-10 3 0,-1 1 0,11 0 0,-5 1 0,10 0 0,6 0 0,1 1 0,-2-1 0,-6 0 0,9 0 0,-8 0 0,3 0 0,13 0 0,-18 1 0,8 0 0,8 1 0,4 0 0,2 1 0,1-1 0,-3 0 0,-4 0 0,-7-1 0,9 1 0,-6-1 0,-5-1 0,2 1 0,5-1 0,10 1 0,-25 0 0,7-1 0,4 1 0,4-1 0,2 1 0,2 0 0,0 0 0,0-1 0,-2 1 0,-4-1 0,-3 1 0,-5-1 0,22 0 0,-5 0 0,-4 1 0,-2-1 0,-1-1 0,1 1 0,2 0 0,-5-1 0,0 0 0,2 0 0,0 0 0,-1 0 0,-1 0 0,-2-1 0,-3 1 0,12-1 0,0 0 0,-3 0 0,-2 0 0,-4 0 0,-5 0 0,11 0 0,-6 0 0,-4 0 0,2 0 0,2 0 0,-1 1 0,0-1 0,1-1 0,6-1 0,1 0 0,0-1 0,-5 0 0,-15-1 0,-3 1 0,0-1 0,3 0 0,17 0 0,5 1 0,-1-1 0,-5 0 0,7 0 0,-6-1 0,-8 2 0,1 2 0,-11 1 0,-20-2 0,-8-1 0,-2-1 0,10-3 0,-38 3 0,-23 2 0,-32-13 0,-25-4 0,6 7 0,-6 1 0,-3 3 0,-6 4 0,-3 3 0,-8 3 0,-4 2 0,5 1 0,-5 3 0,0 0 0,7-2 0,6 0 0,5-2 0,-1 1 0,-5 2 0,-1 1 0,1-1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5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24575,'54'0'0,"-7"0"0,24 0 0,-24 0 0,8 0 0,-3 0 0,-28 0 0,18 0 0,-29 0 0,3 0 0,-5 0 0,-4 9 0,-3-1 0,-4 15 0,0-10 0,0 11 0,0 33 0,0-6 0,0 11 0,-1 15 0,2-8 0,3-18 0,0 1 0,0 26 0,2 13 0,1-14 0,12 19 0,-7-31 0,2 9 0,-1-8 0,-3-15 0,0 0 0,5 18 0,1 8 0,-2-10 0,6 20 0,-2-7 0,-1-4 0,-7-23 0,14 41 0,-21-64 0,9 17 0,-12-29 0,0-16 0,0-12 0,0-2 0,0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5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1 118 24575,'11'0'0,"18"0"0,-7 0 0,15 0 0,-6 0 0,-4 0 0,4 0 0,-5 0 0,-6 0 0,21 0 0,-24 0 0,41 0 0,-35 0 0,43 0 0,-34 0 0,38-17 0,-45 13 0,20-13 0,-32 17 0,-1-5 0,-7-1 0,-5-10 0,5-2 0,-4 0 0,4 7 0,-5 6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6.7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 1 24575,'0'23'0,"0"2"0,0 19 0,0-13 0,0 21 0,0-13 0,0-3 0,0-5 0,5-13 0,8-5 0,23-1 0,10-5 0,42-1 0,-42-6 0,36 0 0,-64 0 0,17-12 0,-18-41 0,-8 17 0,2-22 0,-16 28 0,-8 15 0,-7-9 0,-13 10 0,-7 7 0,-3 0 0,-20 7 0,24 0 0,-33 0 0,40 0 0,-28 11 0,38-9 0,-11 19 0,25-14 0,-2 10 0,10 0 0,0-4 0,0 4 0,0-6 0,4-5 0,-3-1 0,4-5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8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12 24575,'22'-7'0,"-8"2"0,74 5 0,-51 0 0,35 0 0,6 22 0,-45-11 0,32 17 0,-60-5 0,-5-9 0,0 27 0,0-25 0,0 31 0,-11-13 0,-42 25 0,10-16 0,-1-18 0,-4-4 0,-11 0 0,-16-7 0,26-8 0,5-6 0,36 0 0,4 0 0,15 0 0,18 0 0,1 0 0,47 0 0,-34 6 0,21 7 0,-27 18 0,-14-2 0,6 2 0,-5-1 0,-9-9 0,3 3 0,-6 0 0,-11-10 0,5 32 0,-11-27 0,-27 27 0,0-31 0,-17-1 0,-3-2 0,-2-2 0,-9-2 0,2-3 0,17-5 0,-29 0 0,62 0 0,-4 0 0,19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19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24 498 24575,'-13'-16'0,"2"6"0,11-19 0,0-2 0,0-5 0,0-4 0,0 0 0,0 4 0,0 1 0,0-10 0,0 9 0,0-19 0,0 24 0,0-9 0,10 33 0,14-4 0,-4 11 0,25 0 0,-22 12 0,29 13 0,-27 3 0,33 32 0,-40-28 0,18 16 0,-17-10 0,-5-16 0,-2 14 0,-1 15 0,-10-23 0,4 22 0,-5-27 0,0-8 0,0 8 0,-5-1 0,-2-8 0,-4 3 0,-51-12 0,39-5 0,-39 0 0,51 0 0,-1 0 0,-4 0 0,3 0 0,-8 0 0,9 0 0,-4 0 0,10-5 0,1-1 0,5-11 0,0-2 0,0 0 0,0 6 0,0 8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0.5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1336 2262 24575,'10'-6'0,"3"1"0,30 5 0,4 0 0,9 0 0,22 0 0,-29 0 0,21 0 0,-8 0 0,-15 0 0,25 0 0,-26 0 0,31-30 0,-29 9 0,4-28 0,-1-5 0,-6 12 0,-3-18 0,-5 0 0,-14 17 0,-4-18 0,-3-3 0,-7 8 0,-1-19 0,-2-12 0,-7-1 0,-6-2 0,-10-1 0,-5-3 0,7 21 0,-1-3 0,-7 2 0,-15 1 0,-8 3 0,3 5 0,-1 0 0,0 3 0,-10-22 0,-2 6 0,13 31 0,-1 5 0,-2 2 0,-1 1 0,-8-6 0,-3 2 0,-3 9 0,-1 5 0,4 5 0,1 3 0,-5 1 0,0 2 0,0 1 0,0 3 0,0 4 0,1 3 0,3-1 0,0 2 0,3 5 0,-3 2 0,-18 4 0,3 1 0,-8 3 0,25 1 0,6 4 0,12 18 0,9-3 0,-8 2 0,-2 12 0,16-18 0,-15 27 0,17-24 0,-8 21 0,-3 9 0,1 4 0,-1 18 0,3-13 0,2 1 0,5 22 0,4-22 0,3 22 0,10-20 0,3 1 0,2-20 0,0 1 0,0 34 0,0 5 0,-1-10 0,2-3 0,6-7 0,3 0 0,-3 8 0,6 1 0,15 1 0,4-5 0,-9-23 0,2-1 0,2 10 0,4-2 0,3-10 0,0-6 0,3 15 0,28 9 0,-29-34 0,8 3 0,2-10 0,0 1 0,4 7 0,1-8 0,-1-3 0,-12-9 0,54-2 0,-13-6 0,-16-7 0,-1 0 0,10 0 0,23 0 0,-63 0 0,28-6 0,-38 0 0,17-17 0,-25 9 0,8-19 0,-15 19 0,-2-3 0,-5 12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1.6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163 11 24575,'-5'-6'0,"-1"1"0,-12 11 0,-2 1 0,1 6 0,-6 5 0,6 6 0,-6-8 0,11 6 0,2-10 0,12 6 0,0 2 0,0 3 0,0 1 0,0 22 0,0-5 0,0 17 0,0-19 0,0-2 0,15-17 0,7-10 0,17-10 0,15 12 0,-9-9 0,13 21 0,-22-16 0,1 22 0,-12 7 0,-12-2 0,-2 6 0,-11-10 0,0-4 0,0-2 0,-29 4 0,10-20 0,-23 7 0,10-16 0,5 0 0,2-11 0,-5-3 0,14-11 0,-2 6 0,13 2 0,5 6 0,0 5 0,0 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3.0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24575,'0'32'0,"0"-2"0,12 7 0,2-14 0,0 30 0,-2-35 0,-12 23 0,0 5 0,0-20 0,0 19 0,0-28 0,0-4 0,0-7 0,0-7 0,0-24 0,0-23 0,0 1 0,0-15 0,0 20 0,0-1 0,11 2 0,2 13 0,11 10 0,-6 13 0,-2 5 0,-4 10 0,5 21 0,-9-2 0,15 30 0,-9-19 0,4 4 0,-1-19 0,-5-15 0,-7-15 0,6-8 0,-10-18 0,17-21 0,-15 15 0,18-10 0,-13 39 0,19-2 0,-8 20 0,-2 4 0,4 28 0,-12-12 0,3 12 0,0-11 0,-11-10 0,11 19 0,-11-24 0,10 7 0,-5-18 0,5-5 0,0-5 0,-5 4 0,-1-4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4.1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324 109 24575,'-5'-6'0,"-1"0"0,-5 6 0,-19 0 0,14 0 0,-20 0 0,16 0 0,1 0 0,-16 0 0,19 0 0,-12 0 0,10 11 0,-2 20 0,6-8 0,-3 24 0,4-27 0,5 4 0,-4-2 0,12-4 0,5-5 0,8-3 0,11-10 0,26-29 0,-11-1 0,-1-4 0,15-21 0,6-18 0,-41 42 0,-4 4 0,3 7 0,-4 3 0,-7 21 0,-1 8 0,-5 9 0,0 28 0,0-18 0,0 33 0,0-22 0,12 28 0,-4-33 0,33 21 0,-24-42 0,40 13 0,-40-22 0,16-1 0,-21-6 0,0-17 0,-6 13 0,-1-12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4.7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24575,'0'29'0,"0"-11"0,0 11 0,0 9 0,0 12 0,0 15 0,0 0 0,0-9 0,0 5 0,0 0 0,0 0 0,0-3 0,0-2 0,0 39 0,0-62 0,0-5 0,5-4 0,2-13 0,4-4 0,0-2 0,7-11 0,-5 0 0,12-26 0,-11 9 0,12-15 0,-6-7 0,7 7 0,-6-9 0,5-6 0,-17 34 0,3-11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40.84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15 16383,'51'0'0,"0"0"0,20 0 0,11 0 0,1 0 0,3-1 0,1 0 0,4 1 0,-9 0 0,3 0 0,2 0 0,-1-1 0,-5 0 0,-1 0 0,2-1 0,7 1 0,-11 1 0,6 0 0,4 1 0,3-1 0,-1 1 0,-2-1 0,-6 0 0,11 0 0,-6 0 0,-1-1 0,1 1 0,7 0 0,-7 0 0,6 0 0,3 0 0,1 1 0,-2-1 0,-3 1 0,-7-1 0,2 0 0,-6 0 0,-3 0 0,0 0 0,3 0 0,6 0 0,3-1 0,0 1 0,-3 0 0,-3-1 0,2 1 0,-5 0 0,-1 0 0,3 0 0,14-1 0,3 0 0,-1 0 0,-6 0 0,4 0 0,-6 0 0,-2 1 0,-12 0 0,-2 0 0,2 1 0,17 1 0,2 0 0,-12 2 0,-23 1 0,-4 0 0,41 3 0,-4 0 0,-8-2 0,-5-1 0,-2-1 0,-12-3 0,-5 0 0,-2 0 0,-7-1 0,3 0 0,-1-1 0,-5 1 0,4-2 0,2 0 0,4 0 0,-7-1 0,0 0 0,12-1 0,-5 0 0,2 1 0,25-5 0,-35 5 0,1-1 0,38-2 0,-36 3 0,7 2 0,-22 1 0,6-1 0,2 1 0,6-1 0,-5 1 0,2-1 0,22 1 0,-3 0 0,9-1 0,-26 1 0,-38-1 0,-9 1 0,6 0 0,-4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0:45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24575,'0'27'0,"0"-12"0,0 25 0,0-19 0,0 4 0,0 15 0,0 31 0,0 19 0,0-4 0,0 3 0,0-27 0,0-2 0,0 16 0,0 1 0,0-9 0,0-4 0,8 30 0,-8-42 0,2-1 0,16 14 0,-15-24 0,14-9 0,-11-14 0,11-13 0,0-5 0,1-5 0,-2-1 0,2-25 0,2-4 0,14-41 0,2 23 0,0 2 0,-2-13 0,21-6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1:58.5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91 24575,'25'0'0,"30"0"0,7 0 0,11 0-693,8 0 1,1 0 692,-6 0 0,9 0 225,-32 0 1,2 0-226,4 0 0,-1 0 0,-7 0 0,0 0 0,15 0 0,-7 0 0,-9 0 0,33 0 0,4 0 0,-19 0 0,5 0 0,-2 0 0,-20 0 229,23 0-229,-4 0 0,6 0 0,1 0 705,-29 0-705,10 0 0,17 0 0,-39 0 0,39 0 0,-28 0 0,-2 0 0,9 0 0,38-7 0,-37 6 0,29-6 0,-32 1 0,-22 4 0,15-4 0,0 6 0,-7 0 0,8-6 0,29-1 0,-38 0 0,30 1 0,-29 6 0,-16 0 0,7 0 0,-5 0 0,-10 0 0,30-5 0,-27 3 0,21-3 0,-19 5 0,0 0 0,-2 0 0,-6 0 0,1 0 0,0 0 0,-1 0 0,17 0 0,-13 0 0,12 0 0,-16 0 0,1-5 0,-1 3 0,0-3 0,0 5 0,-1-5 0,1 4 0,0-5 0,-5 6 0,-2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3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399 682 24575,'0'-31'0,"0"3"0,0 8 0,0-2 0,0 9 0,0-10 0,0 9 0,0-27 0,0 24 0,0-25 0,0 23 0,0-1 0,0-4 0,0 4 0,0 0 0,0-4 0,0 4 0,-5-29 0,3 17 0,-10-24 0,5 34 0,-6-10 0,0 13 0,-10-11 0,2 14 0,-3-5 0,6 20 0,0-4 0,5 5 0,-6 0 0,8 0 0,-1 0 0,-6 0 0,4 5 0,-4 1 0,6 12 0,-1 2 0,-5 22 0,4-12 0,-5 13 0,7-24 0,5 5 0,-4-4 0,9-1 0,-9-1 0,10 4 0,-4-7 0,-1 17 0,5-18 0,-4 8 0,5-10 0,0 0 0,0-1 0,5-5 0,1 4 0,5-4 0,0 0 0,7 5 0,-5-4 0,11 6 0,-10-2 0,48 41 0,-39-31 0,34 36 0,-27-20 0,-13-7 0,13 13 0,-12-12 0,-4 1 0,4 6 0,-6-7 0,-5 5 0,3-6 0,-9-5 0,5 13 0,-6-23 0,0 18 0,0-20 0,0 3 0,-5-10 0,-2-1 0,-26-5 0,9-11 0,-11 3 0,11-16 0,11 5 0,-4 0 0,-1-4 0,0 5 0,-1-17 0,7 14 0,7-12 0,5 20 0,0-14 0,0 12 0,0-6 0,0 9 0,0-10 0,0 7 0,11-12 0,-4 19 0,10-8 0,17-2 0,5-8 0,0 1 0,-6 7 0,-16 8 0,-5 4 0,0-1 0,-7 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4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 1 24575,'0'18'0,"0"-1"0,0-1 0,0-3 0,0 4 0,0-6 0,0 1 0,0 6 0,-5-10 0,-1 3 0,-1-5 0,-9 1 0,13-6 0,-8 4 0,11-10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5.3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402 395 24575,'0'-23'0,"0"5"0,0-18 0,0 6 0,0-9 0,0 5 0,0 8 0,0 0 0,0 0 0,0 0 0,0 7 0,0-6 0,0 7 0,0-2 0,-12 9 0,10 0 0,-22 10 0,10-4 0,-12 5 0,0 0 0,0 0 0,-7 0 0,5 0 0,-6 0 0,9 0 0,-1 0 0,0 0 0,6 5 0,1 8 0,8 0 0,-2 11 0,1-10 0,5 10 0,1-5 0,1 1 0,4 4 0,-5 19 0,6-12 0,0 18 0,0-23 0,0 0 0,0-7 0,0-1 0,6-6 0,0 0 0,12 0 0,2-5 0,5-2 0,1-5 0,-6 0 0,4 0 0,-4 0 0,5-6 0,-5 0 0,4-7 0,-4 0 0,-1 1 0,5-1 0,-10 1 0,4-1 0,0 7 0,-5-5 0,5 10 0,-6-4 0,-6 9 0,-1 3 0,-5 10 0,0 3 0,0 13 0,-6 2 0,4 7 0,-4 1 0,-1 8 0,5 2 0,-1 1 0,-1 0 0,4 11 0,0 33 0,0-63 0,0-2 0,0-7 0,0 0 0,0 0 0,0-7 0,0-1 0,0-6 0,0-1 0,0 1 0,0-1 0,0-4 0,0-2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5.9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1 24575,'0'16'0,"0"14"0,0-9 0,0 13 0,-6-8 0,-1-7 0,0-1 0,-3-6 0,8-1 0,-3 1 0,5-11 0,0-14 0,0 4 0,0-8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6.6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24575,'0'11'0,"0"14"0,0 3 0,0 23 0,0-6 0,0 6 0,0 29 0,0-36 0,0 43 0,0-63 0,0 16 0,0-20 0,0-1 0,0-1 0,0 0 0,0 1 0,0 10 0,0-10 0,0-7 0,0-13 0,0-11 0,0-6 0,0 10 0,0-3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07.7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0 163 24575,'0'25'0,"0"-7"0,0 5 0,0-5 0,0 0 0,0-1 0,0-6 0,0 7 0,0-5 0,0 5 0,0 0 0,0-5 0,0 5 0,0-6 0,5-6 0,8 0 0,6-6 0,14 0 0,2 0 0,0 0 0,-2 0 0,1 0 0,12 0 0,9-11 0,-6 2 0,-8-14 0,-22-2 0,-2-7 0,-10-12 0,-2-2 0,-11-36 0,-19 28 0,-9-10 0,-12 45 0,-4 14 0,10 5 0,-4 0 0,6 11 0,7 2 0,-5 16 0,17-10 0,2 3 0,7-11 0,9 0 0,-5-4 0,6-3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17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 24575,'10'5'0,"1"-4"0,0 8 0,1-7 0,-1 7 0,0-7 0,0 2 0,0-4 0,0 0 0,0 0 0,0 0 0,0 0 0,0 0 0,0 0 0,1 0 0,-1 0 0,10-5 0,-7 4 0,19-15 0,-19 8 0,8-9 0,-10 10 0,0-3 0,6 8 0,5-3 0,-2 5 0,1 0 0,-11 0 0,11 0 0,-7 0 0,7 0 0,-1 5 0,-12 2 0,12-1 0,-15 5 0,11 0 0,-4-3 0,3 7 0,-4-14 0,-1 5 0,1-1 0,0-4 0,-1 4 0,16-5 0,-12 0 0,12 0 0,-9 0 0,-4 0 0,10 0 0,-11 0 0,11 0 0,-11 0 0,10 0 0,-10-5 0,4 4 0,-5-5 0,0 6 0,-1-5 0,1 4 0,0-4 0,-1 5 0,1 0 0,4 0 0,-4 0 0,5 0 0,-6 0 0,0 0 0,1 0 0,-1 0 0,1 0 0,4 0 0,-4 0 0,4-5 0,-5 3 0,1-3 0,-1 5 0,-1 0 0,1 0 0,0 0 0,0 0 0,-1 0 0,-4 0 0,-1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2.8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24575,'0'36'0,"0"22"0,0-2 0,0 8 0,0-20 0,0-11 0,0-7 0,0-6 0,0 15 0,0-19 0,0 20 0,0-23 0,0 5 0,0 5 0,0-8 0,0 8 0,0-12 0,0 1 0,0-1 0,0 6 0,0-14 0,0-11 0,0-12 0,0-11 0,0 5 0,0 0 0,0-1 0,0 1 0,0 0 0,6-30 0,1 22 0,0-22 0,5 30 0,-5-17 0,6 13 0,-6-7 0,4 19 0,6 1 0,-3 4 0,8 1 0,-5 7 0,-4 5 0,4 0 0,-5 0 0,4 0 0,-3 5 0,14 12 0,-13-3 0,13 18 0,-19-17 0,2 7 0,-10-11 0,0 1 0,0 0 0,0 16 0,0-12 0,0 18 0,0-21 0,0 5 0,0 0 0,-5-5 0,-7 11 0,-1-11 0,-4 4 0,0-11 0,4-1 0,-4-5 0,0 0 0,4 0 0,-4 0 0,15 0 0,8 11 0,25 3 0,15 17 0,-4-10 0,10 5 0,-12-1 0,1-4 0,-4 4 0,-7-13 0,-12-6 0,-1-6 0,-11 0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47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24575,'9'14'0,"12"32"0,-6-6 0,11 48 0,-17-44 0,-1 37 0,-4-29 0,-3-7 0,2-11 0,-3-28 0,0-1 0,0-2 0,3 6 0,2-2 0,11 7 0,1-5 0,64 9 0,-11-11 0,2 0 0,2-2 0,4-5 0,-3-1 0,-57-1 0,-19-3 0,-12-13 0,8 10 0,-7-9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3.4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24575,'0'11'0,"0"0"0,0 7 0,0-5 0,0 23 0,0-6 0,0 16 0,0 5 0,0 2 0,0 20 0,0-18 0,0 7 0,0-16 0,0-16 0,0 6 0,0-23 0,0 4 0,0-15 0,0-9 0,0-31 0,6 9 0,-5-5 0,5 23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4.3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1 184 24575,'0'17'0,"0"1"0,0 7 0,0-6 0,0 5 0,5-11 0,-4 5 0,4-7 0,6-4 0,-8 3 0,9-4 0,-7 0 0,1-1 0,5-10 0,-5-2 0,5-11 0,-4-2 0,6-5 0,0-9 0,0 6 0,1-5 0,-1 7 0,0 0 0,-1 11 0,0 4 0,0 11 0,-1 0 0,1 0 0,-6 10 0,-1 12 0,1 4 0,-5 15 0,11-13 0,-5 5 0,6-7 0,0 0 0,5-1 0,-4-5 0,10-2 0,-11-6 0,5 0 0,0-5 0,-4-2 0,4-5 0,0 0 0,-5-5 0,11-8 0,-10-7 0,11-13 0,-9-3 0,9 1 0,-9-5 0,8 12 0,-8-13 0,2 13 0,-4-5 0,5 7 0,-5 0 0,4 6 0,-6 2 0,0 6 0,-6 5 0,0 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5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1 181 24575,'0'34'0,"0"14"0,0 5 0,0 5 0,0-8 0,0 4 0,0 45 0,0 0 0,0-46 0,0-2 0,0 25 0,0-5 0,0-18 0,0-10 0,0-2 0,0-20 0,0 5 0,0-25 0,0-3 0,0-23 0,0-4 0,0-13 0,0-1 0,0-8 0,6 6 0,2-15 0,7 7 0,1-9 0,8-20 0,-1 23 0,-6 9 0,2 0 0,11-9 0,-3 2 0,4-12 0,-3 10 0,8-6 0,15-11 0,-1 15 0,-32 55 0,21 0 0,-27 6 0,0 11 0,6 4 0,-4 10 0,11 1 0,26 32 0,-22-25 0,28 32 0,-43-37 0,6 5 0,-7-7 0,0 0 0,-6 7 0,-1-5 0,-6 5 0,0-7 0,0 7 0,-12-5 0,-18 7 0,-16-13 0,-16 0 0,-1-7 0,-8-6 0,6-2 0,-6-7 0,9 0 0,16 0 0,-4 0 0,23-6 0,0 5 0,9-5 0,16 6 0,3 5 0,10 1 0,15 14 0,3 1 0,13 7 0,2 8 0,-1-6 0,1 7 0,-1-9 0,-1 0 0,1-5 0,-8-4 0,-2-5 0,-7-7 0,0-1 0,-6-6 0,-3 0 0,-5 0 0,0 0 0,-1 0 0,1 0 0,0 0 0,-6-5 0,-1-8 0,-5-6 0,6-7 0,-4-7 0,3 16 0,-5-2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6.6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 24575,'6'-5'0,"-1"14"0,-5-6 0,0 20 0,0-3 0,0 6 0,0 0 0,0-1 0,0 9 0,0 1 0,0 7 0,0-6 0,0 4 0,0-5 0,0 0 0,0-2 0,-5-13 0,4 12 0,-4-12 0,5 6 0,0-14 0,0-7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27.7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1 317 24575,'0'18'0,"0"-1"0,0-5 0,0-1 0,0 15 0,0-11 0,0 24 0,0-18 0,0 20 0,0-13 0,0 12 0,0-18 0,0 3 0,0-13 0,0-11 0,0-8 0,0-20 0,0-17 0,12 0 0,-2-16 0,11 15 0,-6-24 0,6 3 0,0 3 0,0 16 0,-4 29 0,-10 22 0,-2 76 0,-5-24 0,2-3 0,3 5 0,7 0 0,3-5 0,4 13 0,13 21 0,3-51 0,-18-27 0,17 7 0,-18-16 0,-3 0 0,9 0 0,-9-5 0,4-8 0,-4-22 0,1-3 0,8-49 0,2-10 0,-6 35 0,2-2 0,-1 1 0,0 2 0,3 7 0,-1 5 0,8-11 0,-11 22 0,-13 33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46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684 12 24575,'-5'-6'0,"-7"1"0,-15 5 0,-47 0 0,21 6 0,-26 25 0,0 10 0,13 13 0,3-10 0,6 2 0,23 6 0,2-29 0,11 16 0,0-17 0,2 4 0,5 6 0,8-17 0,-7 24 0,11-24 0,-4 24 0,6-10 0,0 13 0,0-13 0,0 10 0,0-18 0,0 13 0,0-8 0,60 46 0,-12-45 0,4-3 0,-3 10 0,2-3 0,9-11 0,-4-8 0,-11-10 0,6 5 0,-16-7 0,6 0 0,-14 0 0,0 0 0,-2 0 0,-12 0 0,5 0 0,-6 0 0,-1 0 0,1 0 0,-6 0 0,-1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47.9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277 22 24575,'6'-11'0,"-11"5"0,-2 1 0,-16 17 0,-16 8 0,14 8 0,-26-1 0,23 3 0,5-8 0,-6 4 0,21 4 0,-5-15 0,8 8 0,-7 0 0,9-8 0,-8 8 0,11-11 0,0-1 0,0 1 0,0 4 0,5 3 0,13-2 0,19 1 0,22-6 0,19 7 0,-27-5 0,8 10 0,-44-11 0,13 9 0,-15-4 0,-1 1 0,-7 13 0,-5-16 0,0 16 0,0-19 0,-5-1 0,-1-7 0,-5-5 0,-7 0 0,0-5 0,-6-2 0,6-10 0,6-1 0,7-12 0,5-8 0,0-15 0,0-8 0,0-25 0,5 32 0,2-1 0,5 31 0,0 11 0,-6-4 0,10 0 0,-8 4 0,8-4 0,1 0 0,-9 4 0,8-4 0,-15 0 0,-1 9 0,-6-3 0,-5 11 0,4 0 0,2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48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24575,'0'16'0,"0"2"0,0 5 0,0-5 0,0 14 0,0-3 0,0 13 0,0 1 0,0-8 0,0 5 0,0-5 0,0 0 0,0 6 0,0-6 0,0 0 0,0-8 0,0-3 0,0-4 0,0-1 0,0-1 0,0 0 0,0-5 0,0 33 0,0-20 0,0 15 0,0-23 0,0-7 0,0 1 0,0 5 0,0-10 0,0 4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49.7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97 142 24575,'0'18'0,"0"-1"0,0-6 0,0 0 0,0 0 0,0 1 0,0-1 0,5-5 0,1-1 0,5-5 0,7 0 0,-5 0 0,10 0 0,-10 0 0,3-5 0,-10-1 0,4-6 0,-3-6 0,5 10 0,-5-9 0,-2 4 0,-5-1 0,0-10 0,0 11 0,0-5 0,0 6 0,0 0 0,0 0 0,0 0 0,0 0 0,0 1 0,0-1 0,0 0 0,-38 11 0,17 3 0,-54 23 0,49-10 0,-15 8 0,29-16 0,1 3 0,4-3 0,-3 4 0,8 1 0,-3-1 0,5 1 0,0-1 0,0 1 0,0-1 0,0 1 0,0 0 0,0-1 0,0 7 0,0-5 0,0 5 0,0-1 0,0 1 0,0-5 0,0-2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1.8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453 0 24575,'-17'0'0,"-22"0"0,21 0 0,-23 0 0,28 0 0,-5 0 0,6 0 0,-6 0 0,4 0 0,-4 5 0,6 8 0,-7 1 0,-14 17 0,11-21 0,-10 19 0,-3 7 0,17-11 0,-29 41 0,38-47 0,-8 19 0,17-11 0,0-12 0,0 12 0,0-4 0,0-8 0,0 14 0,5-16 0,-4 12 0,10-12 0,-5 10 0,11-5 0,-4 0 0,9 4 0,3-3 0,17 5 0,-1-10 0,8-3 0,-23-11 0,7 0 0,-19 0 0,8 0 0,-10 0 0,-1 0 0,-5-5 0,-1 3 0,-5-3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48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1 254 24575,'2'4'0,"0"-1"0,1-4 0,1-2 0,48-26 0,18-4 0,17-12 0,-39 22 0,-5 2 0,-1 1 0,23-9 0,-27 14 0,7 1 0,-14 3 0,-11 5 0,-5 1 0,-1 1 0,-10 3 0,-4 0 0,-9 3 0,5-2 0,-3 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24575,'0'10'0,"0"6"0,0 9 0,0 5 0,0-11 0,0 12 0,0-3 0,0-4 0,0-6 0,0-1 0,0 1 0,0 0 0,0-1 0,0-5 0,0-11 0,5-2 0,-4-17 0,17-21 0,-15 20 0,9-11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3.5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45 158 24575,'0'24'0,"0"-6"0,0-1 0,0-6 0,4-5 0,3-2 0,4-4 0,17 0 0,-12 0 0,12 0 0,-7-5 0,-12-1 0,7-12 0,-16-7 0,0-2 0,0-4 0,0 5 0,0-6 0,0 6 0,0 1 0,-5 13 0,-12 7 0,3 5 0,-37 58 0,31-33 0,-26 58 0,37-61 0,-7 11 0,15-25 0,-5 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318 210 24575,'0'-12'0,"0"1"0,0-12 0,0 8 0,0-15 0,0 17 0,0-5 0,0 0 0,0 4 0,0-4 0,-10 0 0,-21 10 0,8-3 0,-18 11 0,22 0 0,-2 11 0,-3 3 0,10 6 0,-17 16 0,16-14 0,-9 9 0,5 5 0,5-9 0,1 17 0,2-6 0,9-1 0,-4 1 0,6-1 0,0 1 0,0-12 0,0-3 0,16-17 0,0-1 0,8-5 0,12-17 0,-19 1 0,19-10 0,-23 8 0,5 5 0,-6 1 0,0 1 0,-1-1 0,6 0 0,-9 0 0,8 5 0,-10 2 0,0 26 0,-1-4 0,-5 65 0,-6-45 0,5 35 0,-5-46 0,6 0 0,0-7 0,0 6 0,0-7 0,0 17 0,0-20 0,0 6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6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345 12 24575,'-10'-6'0,"3"0"0,-27 6 0,12 0 0,-15 0 0,18 0 0,-5 0 0,11 0 0,-5 6 0,5 6 0,1 8 0,-7 6 0,-2 30 0,1-23 0,-1 40 0,8-50 0,5 25 0,-10-20 0,15 15 0,-10-8 0,13 5 0,0-5 0,0 0 0,0 6 0,0-14 0,0 14 0,0-13 0,0-1 0,0-9 0,5-7 0,2 1 0,11 0 0,1 1 0,14 0 0,-5 0 0,13-5 0,-14-3 0,7-5 0,-1 0 0,-5 0 0,5 0 0,-7 0 0,-7 0 0,-1 0 0,-6 0 0,-1 0 0,1 0 0,0 0 0,-1 0 0,1 0 0,-5 0 0,-2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6.7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24575,'0'16'0,"0"3"0,0 13 0,0 8 0,0 23 0,0 1 0,0 5 0,0-21 0,0-16 0,0-9 0,0-10 0,0-6 0,0-9 0,0-16 0,0-1 0,6-7 0,1 0 0,6 0 0,0 0 0,-6 11 0,-1 4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7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62 209 24575,'0'18'0,"0"-1"0,0-7 0,10-4 0,3-1 0,4-5 0,5-10 0,-9-4 0,-2-34 0,-5 22 0,-6-21 0,0 27 0,0 0 0,0-4 0,0 10 0,0-4 0,0 6 0,-5 6 0,-1 1 0,-6 5 0,0 0 0,0 0 0,1 0 0,-1 10 0,0-3 0,6 10 0,-10 11 0,13-12 0,-13 17 0,9-20 0,0 4 0,2-5 0,0 0 0,4-6 0,-5-1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8.5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24575,'0'11'0,"0"-1"0,0 1 0,0 0 0,0 11 0,0 9 0,0-4 0,0 7 0,0-10 0,0-4 0,0 8 0,0-10 0,0 5 0,0-5 0,0 5 0,0-10 0,0 12 0,0-13 0,0 6 0,0-7 0,0 1 0,0 0 0,0-6 0,0-1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2:59.5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1 354 24575,'11'0'0,"0"0"0,1 0 0,4 0 0,-3 0 0,4 0 0,-5-12 0,-1 4 0,1-10 0,0 0 0,0 5 0,1-12 0,-6 6 0,-2-19 0,-5 2 0,0 3 0,0 1 0,0 12 0,0-6 0,0 6 0,0 2 0,0 7 0,-4 4 0,-3 8 0,-4 5 0,-1 6 0,-1 6 0,7-5 0,-5 5 0,4-6 0,0-1 0,-4 7 0,10-5 0,-10 16 0,10-15 0,-5 8 0,6-11 0,0 1 0,0-1 0,0 0 0,0 0 0,0 0 0,0 1 0,0-6 0,0-1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15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24575,'0'0'0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0.1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24575,'0'61'0,"0"27"0,0-18 0,0-8 0,0 1-946,0 18 946,0-26 0,0 0 0,0 29 310,0-13-310,0-18 157,0-2-157,0-22 0,0 2 0,0-28 479,5-5-479,8-11 0,7-4 0,13 3 0,11 0 0,0-1 0,16 0 0,-7 0 0,0 6 0,7-5 0,-16 12 0,0-4 0,-3 6 0,-13 0 0,-1 0 0,-9 0 0,-7 0 0,1 5 0,0 1 0,0 12 0,-6 9 0,0 1 0,-6 12 0,0-12 0,0 12 0,0-12 0,0 13 0,0-14 0,-12 14 0,-3-13 0,-12 5 0,-8 2 0,-1-12 0,-17 13 0,8-14 0,-14 2 0,14-4 0,-6-11 0,15-3 0,-4-6 0,12 0 0,-6 0 0,15 0 0,-6 0 0,12 0 0,-5 0 0,6 0 0,1 0 0,5 0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49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24575,'4'24'0,"1"0"0,14 30 0,-3-15 0,20 42 0,-5-26 0,0 2 0,12 28 0,-6-18 0,-2-3 0,-5-7 0,-3-2 0,-9-21 0,-12-17 0,0-5 0,-2 1 0,-3-7 0,-1-3 0,2-19 0,12-13 0,-7 8 0,9-3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0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 24575,'33'0'0,"-2"0"0,55 0 0,-34 0 0,26 0 0,-16 0 0,-23 0 0,14 0 0,-34 0 0,-1 0 0,-1 0 0,1 0 0,10 0 0,-2 0 0,17 0 0,-9-12 0,11 4 0,-2-17 0,-9 17 0,8-9 0,-27 16 0,1-5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1.9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14 482 24575,'-8'41'0,"2"8"0,6-27 0,0 5 0,5-21 0,1-1 0,10-5 0,3 0 0,0-11 0,10-3 0,-12-19 0,25-33 0,-22 7 0,13-25 0,-12 31 0,-11 2 0,9-4 0,-17 6 0,4-5 0,-6 17 0,0 12 0,0 3 0,-5 14 0,-1-2 0,-11 10 0,4 0 0,-10 0 0,-1 11 0,-7 2 0,5 11 0,4 5 0,15 3 0,2 15 0,5-18 0,-5 21 0,3-34 0,-3 23 0,0-30 0,3 16 0,-3-17 0,5 8 0,0-10 0,0-2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2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24575,'0'43'0,"0"-2"0,0 30 0,0 28 0,0-8 0,0-35 0,0 1 0,0 6 0,0-4 0,0 13 0,0 16 0,0-48 0,0-5 0,0-11 0,0-11 0,0-9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3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1 24575,'11'0'0,"0"0"0,0 0 0,5 0 0,-3 0 0,4 0 0,-6 0 0,0 0 0,1 0 0,5 0 0,-4 0 0,3 0 0,-9 10 0,3-2 0,-9 9 0,4 1 0,-5-5 0,0 11 0,0-10 0,0 10 0,0 3 0,0-6 0,-6 11 0,-7-12 0,-7 0 0,-6-2 0,-7-11 0,5-1 0,-5-6 0,7 0 0,0 0 0,6-5 0,2-2 0,6-11 0,0 5 0,4-5 0,3 6 0,5 0 0,0 0 0,0 1 0,0 5 0,0 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3.9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24575,'0'18'0,"0"3"0,0-2 0,0 5 0,0 10 0,0 1 0,0 35 0,0-1 0,0 26 0,0-23 0,0-32 0,0-30 0,0-29 0,0-14 0,0 5 0,0-13 0,0 25 0,0-3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4.7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0 24575,'11'0'0,"0"0"0,0 0 0,0 0 0,-5 5 0,-1 1 0,-5 5 0,0 1 0,0 22 0,0-16 0,0 16 0,0-16 0,-11-4 0,-9 15 0,5-14 0,-12 7 0,19-15 0,-8-2 0,4-5 0,1 0 0,4 0 0,2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6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123 422 24575,'6'-11'0,"-1"-6"0,1-10 0,1-12 0,14-5 0,-12-13 0,-3-3 0,3 3 0,-10-37 0,-10 79 0,-8 15 0,0 0 0,-1 5 0,1 8 0,1 0 0,4 12 0,-5-5 0,6 6 0,5 0 0,-3-7 0,4 5 0,0-4 0,2 0 0,5 4 0,0-11 0,0 11 0,0-4 0,0 6 0,0 7 0,0 2 0,0 8 0,0 8 0,0-7 0,0 7 0,6-8 0,2-1 0,5-7 0,1-1 0,-2-15 0,0-1 0,0-6 0,0 0 0,0-1 0,-1-4 0,1-2 0,6-5 0,2 0 0,24 0 0,-13 0 0,14 0 0,-12 0 0,-6 0 0,6 0 0,-7 0 0,0 0 0,0 0 0,0 0 0,-7 0 0,5 0 0,-17 0 0,4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49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55 24575,'-22'-29'0,"5"8"0,10 17 0,14 9 0,12 2 0,5 5 0,14 7 0,9 1 0,3-5 0,4 3 0,7-10 0,-21 0 0,19-2 0,-23-6 0,-1 0 0,-2 0 0,-7 0 0,5 0 0,-10 0 0,2 0 0,-12 0 0,1 0 0,0-10 0,0-5 0,-5-3 0,-2 0 0,-5 6 0,0 0 0,-5 6 0,-8 1 0,-6 5 0,-7 0 0,0 0 0,-7 0 0,5 0 0,-11 11 0,-6 15 0,16-5 0,-7 15 0,24-23 0,5 12 0,-4-6 0,4 12 0,0-10 0,-4 8 0,9-15 0,-4 4 0,6-7 0,0 1 0,0 0 0,0-1 0,0 1 0,0 0 0,5-6 0,1-1 0,17-5 0,3 0 0,11 0 0,-5 0 0,-3 0 0,-11 0 0,-6 0 0,-7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0.4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165 87 24575,'-17'0'0,"5"0"0,-5 0 0,5 0 0,0 0 0,-6 0 0,5 0 0,-5 0 0,6 0 0,1 4 0,5 9 0,1 0 0,0 5 0,3 0 0,-3-5 0,5 5 0,0-6 0,0-1 0,0 1 0,0-1 0,0 1 0,21-6 0,-10-6 0,39-18 0,-26-3 0,24-16 0,-27 16 0,8-9 0,-15 11 0,4-1 0,-5-4 0,-2 10 0,2-4 0,-7 6 0,-1 0 0,-5 10 0,0 10 0,0 11 0,0 7 0,0 7 0,0-5 0,0 5 0,0-7 0,0-1 0,0 1 0,0-1 0,0-6 0,0-2 0,5-5 0,2-6 0,4-1 0,0-5 0,1 0 0,-2 0 0,-3 0 0,-3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1.1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41 24575,'-5'-13'0,"-1"3"0,0 20 0,1 3 0,5 5 0,0 4 0,0-5 0,0 13 0,0-10 0,0 3 0,0-6 0,15-9 0,19-17 0,19-19 0,8-14 0,-9 2 0,-14 15 0,-14 7 0,-12 7 0,-7-1 0,-5 6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0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1 115 24575,'19'88'0,"-5"-26"0,4-1 0,-7-30 0,2-2 0,2-3 0,-3-10 0,6-1 0,-5-11 0,15 0 0,-8-7 0,14-16 0,-18-2 0,9-37 0,-14 18 0,10-35 0,-8 33 0,8-17 0,-10 32 0,1-13 0,-8 21 0,-2-13 0,-1 18 0,-1 12 0,0 18 0,12 54 0,10 22 0,-3-25 0,2-1 0,-5-16 0,1-4 0,14 32 0,-21-58 0,-6-11 0,-5-13 0,0-3 0,-1-3 0,2 4 0,-1 2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1.9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24575,'0'11'0,"0"7"0,0 6 0,0 11 0,0-9 0,0 25 0,0 1 0,0 25 0,0-5 0,0-17 0,0-18 0,0-12 0,0 6 0,0-12 0,0 20 0,0-24 0,0-3 0,6-26 0,6-16 0,8-14 0,-1 10 0,0-4 0,-7 18 0,7 2 0,-6 6 0,11-1 0,-10 6 0,10 1 0,-11 6 0,5 0 0,-6 0 0,0 0 0,4 11 0,-2 3 0,3 10 0,-4 2 0,0-6 0,-6-2 0,-2-7 0,1 7 0,-5-4 0,5 3 0,-1-5 0,-4 0 0,4-1 0,-5 1 0,0 0 0,0-6 0,0-1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2.7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 24575,'-6'14'0,"1"32"0,5 6 0,0 4 0,0 2 0,0 13 0,0 6 0,0 0 0,0-10 0,0 11 0,0-3 0,0-28 0,0 41 0,0-48 0,0 0 0,0-17 0,0-20 0,0-11 0,0-3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3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0 107 24575,'0'11'0,"0"17"0,0-13 0,0 44 0,0-33 0,0 40 0,0-36 0,0 6 0,0-18 0,0-7 0,0 0 0,10-5 0,4-1 0,11-5 0,1 0 0,24-12 0,-24-3 0,22-1 0,-28-7 0,1 9 0,8-18 0,-13 5 0,8-4 0,-17-7 0,-1-2 0,-6-6 0,-24-10 0,-3 20 0,-25 5 0,13 20 0,-4 28 0,17 10 0,0 13 0,8 3 0,6-11 0,5-8 0,1-13 0,6-6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4.8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411 83 24575,'0'-11'0,"0"-17"0,-5 13 0,-8-9 0,-22 19 0,-22 5 0,1 0 0,-5 0 0,6 0 0,11 23 0,4 6 0,21 23 0,7-1 0,11 6 0,-5-21 0,6 3 0,0-26 0,10-1 0,4-7 0,33-10 0,20-14 0,-15 9 0,1-8 0,-41 18 0,-1 5 0,-4 26 0,-3 1 0,-4 22 0,0-3 0,7 29 0,-5-20 0,5 27 0,-7-34 0,0 2 0,0 9 0,0 2 0,1 5 0,-2-1 0,-7-6 0,-3-6 0,-5-2 0,-47-5 0,6-29 0,1-3 0,10-13 0,27-11 0,6-27 0,3 14 0,10-14 0,0 26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6.8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0 203 24575,'7'3'0,"-2"-1"0,-5 14 0,0 2 0,0 1 0,0 1 0,0 11 0,0-9 0,0 11 0,0 0 0,0-11 0,11 10 0,-2-13 0,15 1 0,-4-1 0,6-6 0,7-6 0,-5-1 0,5-6 0,19 0 0,-12-13 0,21-3 0,-8-22 0,-6-1 0,17-10 0,-15 2 0,-2 0 0,-3 2 0,-20 1 0,10 8 0,-13-17 0,-7 29 0,-2-19 0,-12 29 0,0-4 0,-4 11 0,-3 2 0,-4 5 0,-7 12 0,4-4 0,-5 23 0,6-9 0,0 4 0,0-1 0,1-6 0,-1 1 0,0 4 0,7-11 0,-18 45 0,20-15 0,-13 14 0,17-24 0,0-21 0,0 0 0,0-1 0,0 1 0,0-1 0,0 0 0,4-4 0,3-3 0,4-4 0,1 0 0,-1 0 0,1 0 0,0 0 0,6 0 0,1 0 0,1 0 0,4 0 0,-5 0 0,1 0 0,4 0 0,-11-5 0,11-2 0,-10-5 0,10-1 0,-5 0 0,1-5 0,5 3 0,-5-9 0,0 4 0,4 0 0,-10-5 0,5 5 0,-7 0 0,1-5 0,-1 12 0,-5-11 0,-2 10 0,-5-10 0,0 10 0,0-4 0,0 6 0,0 1 0,0-1 0,-5 6 0,-1 1 0,-12 5 0,4 0 0,-4 11 0,-1 3 0,5 12 0,-6 8 0,2-7 0,3 25 0,-4-28 0,6 19 0,7-23 0,-5-1 0,9-1 0,-3-6 0,5-1 0,0 1 0,0 0 0,0-1 0,0 1 0,0 0 0,0-1 0,0 1 0,5-6 0,8-1 0,14-5 0,8 0 0,0 0 0,6 0 0,-6 0 0,0 0 0,-2 0 0,-7 0 0,0 0 0,-1-6 0,-5 0 0,-2-7 0,0 1 0,-5 0 0,5-1 0,-11 7 0,-2 1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7.8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24575,'0'30'0,"0"-8"0,0 15 0,0-18 0,0-2 0,0-5 0,0-1 0,5-5 0,1-1 0,5-5 0,7 0 0,-5 0 0,10 0 0,2 0 0,0 0 0,4 0 0,-5 0 0,-11 10 0,-3 3 0,-10 10 0,0 7 0,0 7 0,-12 9 0,-8 6 0,-13-7 0,-5-7 0,0-13 0,6-13 0,8-7 0,12-10 0,7-1 0,5-5 0,0-19 0,0 19 0,0-12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8:13:58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1 24575,'-6'11'0,"-4"-5"0,3 4 0,-4-4 0,4 9 0,2-3 0,15-1 0,3-7 0,42-4 0,-14 0 0,16 0 0,-23 0 0,-8 0 0,-7 5 0,-1 2 0,-6 4 0,-1-4 0,1 3 0,0-3 0,-1 4 0,-4 1 0,3 0 0,-9-1 0,5 1 0,-6 0 0,0 0 0,0-1 0,0 1 0,0-1 0,0 1 0,0 0 0,0-1 0,0 7 0,-6-4 0,-7 4 0,-6-5 0,-1-1 0,-4 1 0,4-1 0,0 0 0,-4-5 0,4 4 0,0-9 0,2 3 0,0-5 0,5 6 0,-5-5 0,6 9 0,0-8 0,0 8 0,0-9 0,1 10 0,-1-10 0,0 4 0,6-5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4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 24575,'-11'33'0,"-8"37"0,11-28 0,-4 45 0,12-47 0,0 10 0,0-15 0,1-12 0,1 1 0,14-1 0,10 2 0,4 1 0,0-7 0,-10-13 0,5-9 0,0-9 0,15-18 0,-11 0 0,23-33 0,-14 20 0,-2 3 0,0-1 0,13-14 0,-6 5 0,-23 18 0,-20 25 0,-3 2 0,-13-1 0,-4 0 0,-8-1 0,8 2 0,3 7 0,7 2 0,-1 5 0,-5 15 0,7-5 0,-4 36 0,11-20 0,5 31 0,2-33 0,14 4 0,-3-26 0,13-2 0,-12-6 0,7-1 0,-9-1 0,16 1 0,-7-1 0,4 0 0,-18-2 0,-3-1 0,-5-2 0,4-2 0,-3 2 0,0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1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24575,'0'32'0,"3"33"0,4-4 0,1-1 0,2 2 0,3 21 0,-4-28 0,-2-5 0,-3-16 0,-2-7 0,-5-63 0,2 25 0,-2-23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2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24575,'98'1'0,"-1"0"0,-10-4 0,-17 11 0,-40 28 0,-42 43 0,-5-11 0,-10-21 0,-6-5 0,-15-6 0,-6-10 0,21-18 0,11-2 0,9-4 0,5-2 0,2 0 0,-4 0 0,7-4 0,3-3 0,41-42 0,-29 32 0,29-26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2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15 24575,'-5'-8'0,"3"2"0,-3 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3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24575,'2'-18'0,"0"3"0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5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0 24575,'-2'26'0,"-4"21"0,-1 13 0,-1 21 0,4 3 0,-1 6 0,2-36 0,1-1 0,-3 23 0,2-2 0,1-49 0,2-11 0,-1-21 0,1-11 0,1-13 0,-1 11 0,1-1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24575,'10'-3'0,"1"1"0,9-1 0,12 2 0,42 10 0,4 5 0,2 6 0,-28-2 0,-26 0 0,-18-5 0,2 9 0,-9-7 0,0 9 0,-3-11 0,-6 6 0,0-11 0,-2 0 0,-4-3 0,3-2 0,-27 8 0,15-7 0,-14 5 0,11-7 0,9 0 0,-10-2 0,13 0 0,-10 0 0,14 0 0,-2 0 0,9-1 0,3-8 0,4 3 0,-1-3 0,0 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7.4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0 24575,'-17'6'0,"-6"5"0,8-1 0,-23 23 0,8-1 0,-12 17 0,-3 27 0,16-23 0,-7 34 0,25-40 0,5-8 0,12-11 0,1-17 0,5 2 0,-4-9 0,3 3 0,-3-4 0,5 3 0,-6-4 0,1 0 0,-4-2 0,2 1 0,9 3 0,-4-2 0,1 2 0,-8-3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8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24575,'6'90'0,"-3"-7"0,0-37 0,0 1 0,3-13 0,4 0 0,2-11 0,3-6 0,0-11 0,-1-10 0,12-22 0,31-53 0,-12 17 0,-8 10 0,-4 3 0,-10 11 0,-2 2 0,-17 27 0,-2 7 0,-2 20 0,0 3 0,0 28 0,0-14 0,0 7 0,0-16 0,1-7 0,0 2 0,-1-11 0,1-3 0,2-16 0,-1 5 0,2-5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8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24575,'2'71'0,"1"-17"0,1 11 0,1 2 0,-1-7 0,0-6 0,-1-4 0,-2-20 0,-2-8 0,0-18 0,0-19 0,10-14 0,-5 11 0,6-5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4:59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24575,'2'76'0,"0"0"0,0 0 0,0 0 0,-1 21 0,0-4 0,8-41 0,2-49 0,15-3 0,42 1 0,10 0 0,16 1 0,5 2 0,-2 0 0,-23 0 0,-2 5 0,-45-6 0,-12-1 0,-9-4 0,-5-4 0,-2-9 0,1-11 0,-1-15 0,1 18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5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 5 24575,'-11'-2'0,"0"0"0,-3 1 0,-1 1 0,5 1 0,-2 2 0,2 3 0,1 1 0,0 3 0,2 0 0,3 0 0,1 4 0,3-5 0,3 4 0,23 6 0,-6-5 0,21 9 0,-15-9 0,-1-1 0,-7-3 0,-4 0 0,-4 1 0,-6-2 0,1 3 0,-6-5 0,-6 3 0,-3-3 0,-17 6 0,5-4 0,-10 3 0,11-7 0,-10 1 0,11-5 0,-10 0 0,12-1 0,-2 0 0,9 0 0,5 0 0,26 0 0,17 0 0,-9 0 0,3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0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24575,'81'40'0,"0"0"0,-8-7 0,-18 1 0,-44 9 0,-23 19 0,0-3 0,-22 11 0,13-46 0,3-12 0,13-19 0,4-2 0,1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0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0 24575,'-18'91'0,"6"-34"0,-1 5 0,0 7 0,0 4 0,-1 3 0,1-1 0,3-13 0,0-2 0,3-2 0,1 0 0,0 3 0,1-4 0,1 14 0,1-14 0,3-49 0,0-12 0,11-40 0,2-2 0,12-35 0,1-2 0,-7 23 0,0 3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1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43 24575,'9'-3'0,"27"-10"0,-9 5 0,23-7 0,-30 11 0,8 10 0,-7 14 0,19 30 0,-10-3 0,-1 30 0,-23-34 0,-9-1 0,-6-24 0,-22-8 0,7-6 0,-44 9 0,9-4 0,8 0 0,14-4 0,35-9 0,-2-12 0,1 0 0,-1-6 0,2 12 0,1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2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0 24575,'-51'77'0,"13"-13"0,5 10 0,17-19 0,11 19 0,11-32 0,48 14 0,7-43 0,6-6 0,1-2 0,-3-3 0,17-3 0,-77-5 0,-5-1 0,-1 0 0,1 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2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24575,'6'66'0,"0"1"0,0-8 0,-2-8 0,-3-19 0,1 6 0,0-29 0,0-5 0,-4-45 0,1-11 0,-1 17 0,1 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3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24575,'97'13'0,"-41"-2"0,-5 4 0,-5 20 0,1 29 0,-45-13 0,-27 38 0,-3-37 0,-11-8 0,-6-4 0,-3-7 0,-42 3 0,62-32 0,-4-2 0,28-4 0,7-7 0,12-9 0,-7 7 0,6-4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3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24575,'22'79'0,"-1"1"0,-4-18 0,-2 1 0,3 15 0,-7-23 0,-3-7 0,-5-22 0,-2 0 0,-2-34 0,11-9 0,-7 8 0,7-4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4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24575,'-3'52'0,"0"1"0,1 21 0,-5 0 0,7-25 0,1-23 0,10 5 0,2-22 0,28-1 0,-6-3 0,41 0 0,-17-2 0,32-2 0,-45-3 0,-1-2 0,-38 0 0,-4-3 0,-1-2 0,2-6 0,1-5 0,4-10 0,3-27 0,-10 6 0,3 7 0,-10 21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24575,'44'58'0,"-1"0"0,1 0 0,3 4 0,-8-1 0,-13 0 0,-10-4 0,-15 3 0,-10-13 0,-7-7 0,-5-12 0,-4-9 0,0-7 0,7-22 0,9-53 0,7 32 0,6-30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5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24575,'18'-2'0,"36"-10"0,32-4 0,2-2 0,-3 4 0,-53 8 0,-15 2 0,-16 3 0,-1 0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6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24575,'-5'44'0,"-6"19"0,-5 10 0,-4 11 0,8-49 0,4 0 0,5-27 0,3-3 0,-2-5 0,1 1 0,5-7 0,-3 4 0,4-5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6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24575,'12'-1'0,"22"-1"0,4-3 0,35 0 0,15-3 0,-13 2 0,2 1 0,-26 1 0,-1 1 0,12-2 0,-9 1 0,-26 2 0,-18 0 0,-5-5 0,-4 4 0,3-4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0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24575,'70'-2'0,"0"-1"0,0 0 0,-5-1 0,12 2 0,-18-2 0,-4 6 0,-19-1 0,16 2 0,-31-2 0,-20-2 0,-5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0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93 24575,'94'-11'0,"0"-1"0,0 7 0,13 0 0,-1 1 0,-16-1 0,-13 0 0,-2 0 0,34 3 0,11 1 0,-64-2 0,-68-1 0,-4-1 0,-22-7 0,24 6 0,-9-2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1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0 24575,'-7'50'0,"1"24"0,0 4 0,6-14 0,0 0 0,2 2 0,2 19 0,-2-52 0,-1-14 0,-1-14 0,7-34 0,-5 18 0,5-22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24575,'6'36'0,"-1"-6"0,1 14 0,-1 28 0,-4-33 0,1 29 0,-2-31 0,-1-20 0,2-3 0,8-29 0,27-19 0,-19 14 0,15-5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2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 24575,'-7'98'0,"1"-1"0,2-36 0,0-5 0,0 40 0,4-84 0,4-8 0,12-2 0,35 0 0,0 0 0,35 2 0,-4-3 0,-7 3 0,2-1 0,-23-2 0,-1 1 0,13 0 0,-8 0 0,-19-2 0,-26-1 0,-13-2 0,-6-11 0,-2-7 0,0-12 0,2 13 0,5 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09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24575,'21'4'0,"8"-1"0,33 3 0,0-2 0,15-1 0,-2 1 0,11 1 0,8-1-858,-19-1 0,12 0 1,5-1-1,-3 1 0,-9-2 858,3 1 0,-8-1 0,7-1 0,10-1 0,8 0 0,0 0 0,-13 0 490,10-1 0,-4 0-490,-1 0 0,7 0 0,-10-1 0,-10 2 0,-4 0 0,19 0 0,-3 0 0,-23-1 0,-8 0 0,11 0 0,3-1 3309,-57 0-3309,-1-1 0,-21-8 0,4 8 0,-6-7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2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24575,'39'-4'0,"9"-1"0,8 0 0,1-1 0,5-1 0,4 0 0,6-1 0,-6 1 0,-5 0 0,-3 1 0,4-2 0,-7 2 0,-20 1 0,-25 3 0,-11 2 0,-1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3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24575,'68'2'0,"-27"-2"0,36 1 0,-20-1 0,0-1 0,-10 1 0,-10-1 0,-35-4 0,-12-7 0,7 5 0,-7-3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4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24575,'-1'12'0,"-2"3"0,0 37 0,1 11 0,-4 18 0,3-14 0,0-2 0,0 2 0,0-45 0,2-6 0,1-22 0,5-10 0,4-16 0,-3 12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6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24575,'-5'44'0,"-3"9"0,-3 26 0,-2 4 0,2-8 0,4-24 0,6-41 0,0-5 0,0-5 0,2-5 0,4-10 0,6-11 0,-4 10 0,2-2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24575,'-5'90'0,"0"0"0,1-20 0,1-7 0,-1 9 0,2-4 0,0-29 0,0 15 0,1-46 0,0-7 0,2-9 0,5-5 0,-3 3 0,3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6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24575,'1'10'0,"-1"9"0,-3 41 0,-2 11 0,3-17 0,1 2 0,-2 43 0,6-10 0,7-9 0,0-40 0,0-10 0,2-35 0,-1-7 0,29-42 0,-6 10 0,10-9 0,10-15 0,-8 11 0,0-5 0,17-14 0,-15 7 0,-47 50 0,-4-18 0,0 27 0,-8 12 0,4 26 0,-4 55 0,6-25 0,4-6 0,1 1 0,5 22 0,-1-14 0,2-14 0,-4-34 0,0-2 0,-2-7 0,0-3 0,1-7 0,1-4 0,0 1 0,0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6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24575,'2'-3'0,"1"1"0,-3 1 0,1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8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93 173 24575,'15'38'0,"0"3"0,6 18 0,-9-14 0,-16 28 0,-5-44 0,-22 16 0,6-35 0,2-2 0,-9-6 0,21-2 0,-7-4 0,16 2 0,1-7 0,3 3 0,2-5 0,3 0 0,6-6 0,9-13 0,7-4 0,13-18 0,5-6 0,-10 11 0,-6 1 0,-15 16 0,-9 11 0,-2-10 0,-10 9 0,-3-6 0,-11-3 0,2 10 0,-2 2 0,1 12 0,9 4 0,-8 4 0,6 7 0,-9 15 0,5 4 0,-5 10 0,10-5 0,-1-3 0,35 51 0,-10-40 0,24 34 0,-17-53 0,-5-5 0,0 2 0,-8-6 0,1 0 0,-5-4 0,-1 1 0,-2-2 0,-1 5 0,-3-7 0,-1 1 0,0-3 0,1-4 0,2 1 0,0-3 0,6-5 0,28-26 0,6-5 0,-15 14 0,47-44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8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24575,'0'24'0,"-1"-2"0,0 23 0,-1 22 0,1-11 0,1 19 0,0-45 0,0-3 0,3-18 0,0-4 0,6-1 0,17-3 0,0 1 0,25 0 0,-18-3 0,-1-3 0,-19-2 0,-8-4 0,-2 4 0,-3-4 0,1 5 0,-1 0 0,0 3 0,0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1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0 471 24575,'45'-34'0,"23"-18"0,6-9 0,-14 13 0,1 0 0,-15 11 0,0 1 0,4-5 0,-2 2 0,13-6 0,-35 21 0,-19 19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2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1 213 24575,'65'-31'0,"0"0"0,-9 5 0,-2 0 0,-3 2 0,-3 1 0,14-7 0,-45 21 0,-3 2 0,-13 6 0,4 0 0,-3 1 0,2-2 0,-4 2 0,-1-1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2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24575,'1'100'0,"1"-42"0,2 25 0,7-46 0,-1-11 0,12 0 0,14-24 0,-17 2 0,8-10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3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 1 24575,'-81'45'0,"30"-12"0,10 13 0,33-11 0,7-8 0,5 1 0,45 13 0,8-21 0,20 12 0,2-36 0,-39-5 0,18-17 0,-31 8 0,23-36 0,-30 28 0,8-20 0,-21 27 0,-3 6 0,-4 6 0,-24 24 0,5 13 0,-10 12 0,17-7 0,13-5 0,3-21 0,5 4 0,10-8 0,13 5 0,-7-3 0,2 0 0,-24-5 0,-1-2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4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24575,'9'0'0,"-2"0"0,9 2 0,-5-1 0,9 2 0,8-1 0,-11-1 0,2 0 0,-16-1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7:59:15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7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0 24575,'-24'3'0,"6"1"0,-8 3 0,-4 13 0,15-8 0,-14 10 0,22-16 0,-2 0 0,8-5 0,-3 1 0,2-1 0,9-6 0,-1 2 0,11-10 0,-4 3 0,-4 2 0,-2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6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24575,'0'53'0,"0"1"0,0 26 0,-1-11 0,1-32 0,-3-3 0,1-3 0,3-20 0,15-23 0,2-20 0,24-38 0,-10 20 0,28-18 0,-21 31 0,14 3 0,-35 22 0,-4 9 0,-14 12 0,0 6 0,1 7 0,0 28 0,-9 0 0,-18 25 0,1-30 0,-18-7 0,21-30 0,-8-3 0,16-5 0,2 0 0,10 0 0,5-1 0,19 0 0,-1-1 0,56 1 0,1-3 0,8 2 0,-14-5 0,-20-4 0,-23 3 0,9-11 0,-25 3 0,-1-3 0,-5-9 0,-8 2 0,-6-2 0,-3 5 0,-4 10 0,1 5 0,1 2 0,-1 3 0,2-1 0,-7 4 0,5 3 0,-16 10 0,-8 29 0,13 3 0,-2 9 0,45-5 0,16-21 0,13 3 0,39-5 0,0-7 0,-10-4 0,-19-6 0,-48-9 0,-6-4 0,2-9 0,17-38 0,-13 29 0,11-22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47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94 344 24575,'10'0'0,"26"-2"0,-12-2 0,19-2 0,-24-1 0,8-9 0,-7 2 0,5-6 0,-9-30 0,-21 0 0,-6-14 0,-49 1 0,20 40 0,-23-2 0,37 29 0,-17 27 0,21 4 0,-9 15 0,22-4 0,6 3 0,5 3 0,4 10 0,6-6 0,4 0 0,14 1 0,7-17 0,-8-9 0,-3-19 0,-22-11 0,-2-2 0,0 1 0,2-3 0,0 1 0,-1 0 0,-1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9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77 24575,'59'-20'0,"-17"6"0,27-8 0,-33 12 0,-9 3 0,-14 3 0,-8 4 0,-2 3 0,-6 3 0,4-2 0,-5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5:19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 24575,'49'-9'0,"6"1"0,1 2 0,2 1 0,22 1 0,16-3 0,-66 7 0,-33 0 0,1 0 0,-2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14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24575,'12'0'0,"0"0"0,4 0 0,45 19 0,-18-5 0,41 27 0,-42-2 0,0 15 0,-20-9 0,-9 13 0,-16-26 0,-37 24 0,4-28 0,-24 12 0,17-20 0,20-9 0,-3 0 0,21-10 0,10 1 0,53-1 0,-1-2 0,16-3 0,5-2 0,-23 2 0,0-2 0,39-5 0,-4 0 0,-15 2 0,6-2 0,-84 11 0,2 0 0,-1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15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0 395 24575,'17'-3'0,"33"-10"0,22-3 0,-8 4 0,21-3 0,10-2 0,0 1 0,-12 0 0,4-2 0,-7 0 0,15-1-796,-19 6 0,14-3 0,9 0 0,4-1 0,0 1 0,-5 0 0,-9 2 0,-13 1 796,13-3 0,-15 2 0,6 0 0,13-1 0,10-1 0,-7 3 0,-27 3 1377,-21 6-1377,-30 3 0,-11-2 0,0 2 0,-3-1 0,-2 1 0,-1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0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24575,'-2'7'0,"1"9"0,0 2 0,3 26 0,-1-8 0,3 23 0,-3-31 0,-2 4 0,1-23 0,-2-3 0,2-3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1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78 24575,'21'-1'0,"-1"0"0,31-8 0,-18 2 0,32-8 0,-28 6 0,21-2 0,-23 6 0,7 0 0,-18 2 0,-3 0 0,-2-2 0,-12 4 0,4-2 0,-9 3 0,1 0 0,-1 0 0,0 0 0,-1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19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522 11 24575,'-33'-5'0,"-21"0"0,21 4 0,-36 13 0,26 6 0,-29 25 0,21-5 0,15-1 0,2 4 0,-5 20 0,16-12 0,4 2 0,8 34 0,7-23 0,16-9 0,3-42 0,9 0 0,17-4 0,12-8 0,-11-2 0,-3-3 0,-26-4 0,-2 0 0,2-7 0,-1-3 0,2-54 0,-11 37 0,0-31 0,-9 56 0,-4 8 0,3 3 0,-11 1 0,11 0 0,-2-1 0,11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19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 24575,'8'-1'0,"36"-3"0,-11-1 0,25-2 0,-23 1 0,0-4 0,-17 6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7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24575,'46'45'0,"-19"-18"0,15 13 0,-27-22 0,-2-3 0,-5-2 0,-4-8 0,-2-1 0,0 0 0,2 3 0,-25-7 0,19 5 0,-21-9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0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24575,'83'-5'0,"0"-1"0,0 1 0,-29-3 0,-53 2 0,4-1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2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0 154 24575,'2'-6'0,"-1"1"0,6-10 0,0 4 0,23-28 0,0 12 0,3-5 0,-10 17 0,-15 11 0,4 7 0,-4-1 0,9 6 0,-11-1 0,-1 7 0,-8 2 0,-9 24 0,-18 17 0,5-8 0,-17 4 0,26-38 0,1-2 0,26-11 0,6-2 0,18 2 0,34 5 0,-4 3 0,19 4 0,-19-1 0,-35-7 0,-12 8 0,-35 6 0,-1 1 0,-31 17 0,8-15 0,-33 15 0,28-18 0,-2-1 0,34-15 0,8-2 0,10-8 0,1 3 0,-1-1 0,0 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3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24575,'37'-6'0,"15"-2"0,-25 4 0,14-1 0,-23 2 0,-1 1 0,-6 1 0,-2 0 0,-5 0 0,-1 1 0,-3-1 0,1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4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24575,'4'-1'0,"5"-2"0,2 1 0,8-1 0,-1 1 0,-1 1 0,1-1 0,-3 2 0,23-1 0,-20 1 0,7 0 0,-21 0 0,-6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24575,'-10'9'0,"2"3"0,-16 22 0,5 0 0,-16 29 0,13 19 0,3-22 0,14 14 0,13-52 0,27 0 0,32-17 0,-13-2 0,16-11 0,-52 4 0,-2-2 0,-14 4 0,-2 0 0,-4 1 0,0 0 0,0-2 0,1 1 0,2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6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0 24575,'-7'56'0,"1"0"0,1-11 0,-2 19 0,2-5 0,5-34 0,0-8 0,0-9 0,0-4 0,0 0 0,0-1 0,0-2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7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24575,'33'-5'0,"29"-3"0,16 3 0,15 0 0,-13 1 0,6 0 0,-1-1 0,-6 2 0,0 0 0,-1 0 0,3 0 0,0 0 0,-17 0 0,-2 0 0,-20 2 0,-40 1 0,-3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28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432 21 24575,'-32'-10'0,"-6"2"0,15 6 0,-13 8 0,13 6 0,-34 24 0,16 1 0,5 0 0,0 6 0,11 3 0,3 1 0,-16 40 0,24-33 0,4-3 0,10 2 0,52 8 0,16-10 0,2-35 0,8 5 0,-5-15 0,-30-54 0,-29-37 0,-27 40 0,-13-9 0,6 36 0,1 12 0,10 6 0,-1 2 0,-13 3 0,3 0 0,-18 5 0,21-6 0,-4 3 0,19-6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3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85 24575,'16'-8'0,"22"-7"0,3 2 0,26-6 0,-4 8 0,4 1 0,-8 5 0,-25 2 0,-14 2 0,-22 1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4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24575,'11'0'0,"19"-3"0,-2 0 0,5-2 0,-15 3 0,-7 1 0,0 0 0,15 1 0,-3-4 0,-1 4 0,-10-3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8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24575,'2'25'0,"2"13"0,-1 39 0,3-5 0,-1-16 0,2-2 0,2 4 0,5 7 0,-8-47 0,-2-7 0,5-11 0,6 0 0,-4-1 0,0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5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18 24575,'26'-9'0,"5"4"0,0 1 0,-3 9 0,-19 2 0,-3 3 0,-15 4 0,-19 25 0,-8 6 0,-3 2 0,-4 9 0,-19 21 0,60-73 0,31-8 0,8-3 0,31-4 0,5 1 0,26 4 0,-47 3 0,1 1 0,4 1 0,-2 0 0,9-1 0,-23 2 0,-46 1 0,3-1 0,-3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5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1 219 24575,'45'-13'0,"10"0"0,33-12 0,-35 12 0,9-1 0,24-3 0,14-2 0,-4 2 0,-23 5 0,-3 2 0,3-1 0,18-4 0,3-1 0,-12 4 0,-20 5 0,-18 4 0,-31 1 0,-11 8 0,-8-4 0,0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6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24575,'52'-38'0,"-22"20"0,39-19 0,-38 31 0,1 2 0,2 14 0,5 8 0,2 9 0,-2 7 0,-20-14 0,-9 0 0,-25-7 0,-44 16 0,9-5 0,-37 6 0,55-22 0,11-5 0,26-5 0,14-3 0,2 3 0,50 8 0,-11 6 0,0 3 0,0 3 0,-1 7 0,-4 3 0,-47-12 0,-27 4 0,-24 10 0,-3-1 0,0-9 0,-1-3 0,-14 0 0,-25 2 0,35-11 0,3-3 0,14-3 0,13 0 0,9-2 0,10-1 0,0-1 0,1 1 0,-1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8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24575,'-12'28'0,"2"2"0,-8 22 0,8 5 0,7-6 0,2 1 0,1 16 0,0 13 0,17-80 0,-13-2 0,12-18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9.1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24575,'-2'93'0,"1"-1"0,0-28 0,2 0 0,-1 19 0,0-22 0,0-4 0,0-18 0,0 3 0,-1-34 0,-4-14 0,3 4 0,-3-10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39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70 24575,'20'-6'0,"25"-5"0,10-5 0,-8 4 0,-10 1 0,-32 10 0,0 1 0,4-1 0,16 0 0,-6-1 0,10-1 0,-20 0 0,-3 1 0,-12 1 0,4 1 0,-3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40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24575,'-6'22'0,"-5"11"0,-1 6 0,3-7 0,2 4 0,5-26 0,0 0 0,1-6 0,-1 2 0,0 1 0,0-3 0,9-15 0,-5 6 0,6-12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47.7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1 239 16383,'50'3'0,"26"6"0,2-2 0,9 1 0,-1 0 0,4 0 0,-18-2 0,3-1 0,0 1 0,-1 1 0,0 0 0,-1 0 0,1 0 0,-1 0 0,3 1 0,17 3 0,4 2 0,1 0 0,-20-3 0,0 0 0,0 1 0,0-1 0,-3-1 0,0 0 0,0-1 0,1 2 0,6 1 0,0 1 0,3 0 0,7-2 0,-4-1 0,9-1 0,4 0 0,0-1 0,-3 0 0,-8 0 0,7 1 0,-9-1 0,1 0 0,10-1 0,-11-1 0,9 0 0,6-1 0,1 0 0,-3 0 0,-7-1 0,-12 0 0,18-1 0,-14-1 0,8 0 0,-12-1 0,8 0 0,1 0 0,-2 1 0,-8-1 0,5 2 0,-6-1 0,5 0 0,9-1 0,8-1 0,-1-1 0,-10 0 0,-17 0 0,-7 0 0,6-1 0,10-1 0,9-1 0,-2-1 0,-10 1 0,11-1 0,-2-2 0,0 0 0,7-1 0,-11 1 0,-15 3 0,-3-1 0,6-2 0,5-2 0,-7 0 0,-12 1 0,-2-1 0,34-10 0,0-2 0,-29 3 0,-5-1 0,-6 5 0,-3-1 0,33-16 0,-46 16 0,27-13 0,-26 9 0,48-12 0,-22 12 0,1 1 0,1 1 0,7-3 0,5-3 0,-67 10 0,-15 7 0,-16-2 0,-7 7 0,-7 1 0,-24 5 0,-20 0 0,10-4 0,-13-1 0,-6-1 0,0 0 0,6 0 0,4 2 0,5 0 0,-2-1 0,-10 0 0,0-1 0,-12-1 0,-6-1 0,-2 0 0,1 0 0,8 0 0,11 0 0,0-1 0,12 1 0,0-1 0,-7 1 0,-1 0 0,-8 1 0,-4 0 0,1 0 0,5 0 0,7 1 0,-18-2 0,9 1 0,-6 1 0,14 0 0,-7 1 0,-2 1 0,3-1 0,8 0 0,-5 0 0,7-1 0,-4 0 0,-4 1 0,-5 0 0,1 0 0,9 0 0,-14 0 0,3 0 0,9 0 0,-5 1 0,-3-1 0,7 0 0,-4 0 0,0 0 0,5 1 0,-7-1 0,3 1 0,-2 0 0,7-2 0,-5 1 0,4-1 0,8 0 0,-7 1 0,7-1 0,5 0 0,1 1 0,4 1 0,0 1 0,0-1 0,-4 1 0,-27 1 0,0-1 0,32-2 0,0 0 0,-38 0 0,6 0 0,10 0 0,35 1 0,1 0 0,-22 0 0,-1 1 0,-18 1 0,24-2 0,-5 1 0,30-1 0,9 0 0,-13 0 0,17 1 0,-12-1 0,22 1 0,-11-1 0,7 0 0,-31 0 0,14 2 0,-29-2 0,20 2 0,-20-2 0,21 1 0,-11 2 0,25-3 0,4 5 0,36 0 0,12-1 0,22 2 0,15-5 0,35-1 0,9-2 0,-39 2 0,5-1 0,16 1 0,18 1 0,3-1 0,-11 0 0,-17 0 0,-5 0 0,8 1 0,3 1 0,9 1 0,5 0 0,-3 1 0,-7-2 0,11 1 0,-7-1 0,3 2 0,-11 0 0,2 2 0,-1-1 0,-7 1 0,23 1 0,-9 1 0,-9 1 0,0 1 0,15 0 0,5 2 0,-21-2 0,3 1 0,-1-1 0,-7-1 0,-1 0 0,0-1 0,0 1 0,1 0 0,-6 0 0,4-1 0,-1 0 0,-3-1 0,6 0 0,-2-1 0,20 5 0,10-2 0,-22-3 0,13-1 0,5-1 0,-3 1 0,-9-1 0,1 1 0,-7 0 0,8-1 0,-2-1 0,12-1 0,2 0 0,-5 0 0,-14 0 0,14 0 0,-4-1 0,9 0 0,8 0 0,-14-1 0,-27-3 0,-5-1 0,22 1 0,-10-2 0,-33-2 0,-36 3 0,-23 6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49.1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1 170 16383,'44'-18'0,"26"-5"0,-13 7 0,6 3 0,7 0 0,-13 4 0,6 0 0,5 1 0,13 0 0,3 1 0,-4 0 0,6 0 0,-1 2 0,8 0 0,-2 1 0,9 1 0,5 0 0,-3 0 0,-8 1 0,-13-1 0,-7 1 0,0 1 0,7 1 0,-2 1 0,7 1 0,4 1 0,-1 0 0,-3 0 0,-9-1 0,22 2 0,-10-1 0,10 0 0,-19 0 0,8 0 0,4 1 0,1-1 0,-3 1 0,-8-1 0,5 0 0,-8 0 0,0 0 0,8 0 0,-5-1 0,8-1 0,3 0 0,-1 0 0,-5 0 0,-8 0 0,16 1 0,-10-1 0,7 1 0,-9 0 0,7 1 0,2 0 0,-4 0 0,-9 0 0,-5-1 0,-7 0 0,6 1 0,17 0 0,10 0 0,2 0 0,-9 0 0,-9-2 0,-5 1 0,5-1 0,9-1 0,9 1 0,-1-1 0,-10 1 0,-16 0 0,-6 0 0,4-1 0,3 1 0,7 0 0,-1-1 0,-10 0 0,10-1 0,-2 0 0,4 1 0,6 0 0,-8 0 0,-10-2 0,-2 1 0,4 0 0,6 2 0,-10-2 0,-17 0 0,-1-1 0,35 1 0,-2 1 0,13-2 0,-19 0 0,-2 1 0,5-1 0,8 0 0,-47 1 0,-2 1 0,10 0 0,17 0 0,-7 0 0,12-1 0,-20-1 0,-7-1 0,-25 1 0,-20 0 0,-33 0 0,16 1 0,-30 4 0,39-1 0,-12 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51.3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 16383,'85'-1'0,"-24"-1"0,10 1 0,2 1 0,3 1 0,3 3 0,11-1 0,-16 0 0,9 0 0,7-1 0,4 1 0,-1 1 0,-3-1 0,-7 1 0,2 0 0,-6 1 0,-2 1 0,5-1 0,11 1 0,-13 0 0,8-1 0,6 1 0,5 1 0,2 0 0,1-1 0,-2 1 0,-3-1 0,-5 0 0,-7-1 0,11 1 0,-8 0 0,-4-1 0,0 0 0,2 0 0,6 1 0,-2-1 0,5 2 0,3-1 0,2 1 0,0-1 0,-1 0 0,-2 0 0,-5-2 0,14 1 0,-3-2 0,-1 0 0,-3 0 0,-3-1 0,-4 0 0,-5 0 0,-4-1 0,-3 0 0,1 1 0,4-1 0,1 1 0,3 0 0,2 0 0,0 0 0,-1 0 0,-5 0 0,2 0 0,-2-1 0,-3 1 0,-1 0 0,-2 0 0,5 1 0,-4 0 0,0 0 0,2 0 0,15 0 0,5 1 0,-5-1 0,-15 0 0,-9-2 0,-5 0 0,32 2 0,-2-1 0,-37-1 0,1 0 0,15 1 0,10 0 0,-7 0 0,-2-1 0,0 0 0,-2 0 0,4 1 0,-3-2 0,7 0 0,-8-1 0,-26-1 0,2 1 0,18 0 0,10 0 0,-13 0 0,7-1 0,9 2 0,-7 0 0,-41-2 0,6 1 0,-34-1 0,-6 0 0,-20-12 0,-18-2 0,-20-9 0,9 8 0,-1 1 0,-19-8 0,-12-5 0,31 9 0,-26-6 0,7 3 0,19 11 0,-1 0 0,-36-8 0,11 13 0,-2 1 0,-21-6 0,29 7 0,-4 2 0,0 2 0,2 2 0,14 2 0,-2 0 0,-27 0 0,-10 1 0,4 3 0,-6 0 0,3-1 0,20-3 0,4-1 0,-9-1 0,0 2 0,-7 0 0,-6-1 0,0 0 0,1-3 0,1-2 0,-1-2 0,0-2 0,0 1 0,2 1 0,6 2 0,2 1 0,0 0 0,-3 0 0,-7-1 0,-1 0 0,-7 0 0,-6-1 0,-1 1 0,3 0 0,5 0 0,8 1 0,-8 0 0,10 1 0,1 0 0,-10 1 0,10-1 0,-9 1 0,-5 0 0,-1 0 0,3 0 0,7 0 0,11 0 0,-19 0 0,14-1 0,-9 1 0,9 0 0,-7-1 0,-4 1 0,2 0 0,8 1 0,4-1 0,5 1 0,3 0 0,-1 1 0,-20-1 0,2 1 0,-2 0 0,18 0 0,-3 0 0,4-1 0,11 1 0,0 0 0,4 1 0,-26-1 0,4 0 0,1-2 0,25 0 0,5 0 0,2 0 0,-32 0 0,48 0 0,-55-3 0,10-2 0,-11-1 0,3-2 0,51 6 0,7-1 0,20 3 0,8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39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57 24575,'1'-15'0,"0"4"0,-1 1 0,0 5 0,-1 3 0,-1-1 0,-5-1 0,3 1 0,-2-1 0,0 5 0,-20 14 0,4 0 0,-23 30 0,17 4 0,7-1 0,10-9 0,19-21 0,0-10 0,7-2 0,-4-4 0,4-1 0,-1-3 0,0 0 0,8-9 0,-9 3 0,10-15 0,-13 6 0,6-17 0,-8 14 0,4-11 0,-6 20 0,-2-1 0,-2 12 0,0 4 0,1 17 0,4-2 0,3 10 0,-2-17 0,-1-3 0,-6-7 0,2 0 0,1 0 0,4 2 0,-3-3 0,0 2 0,-4-3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6:53.8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 0 16383,'68'4'0,"1"1"0,4 0 0,-15-3 0,5-1 0,27 2 0,14-1 0,-3 1 0,-23 0 0,-3 1 0,4 0 0,-2 0 0,3-1 0,1 2 0,-2 0 0,14 3 0,-1 2 0,-4-1 0,-14 0 0,-3 0 0,14 0 0,-9-1 0,13 1 0,8 0 0,4 0 0,-2 0 0,-7-1 0,-11-1 0,20 1 0,-12-2 0,15 0 0,-27-1 0,10 1 0,7 1 0,5 0 0,1-1 0,-2-1 0,-3 0 0,-6-2 0,3-2 0,-3-2 0,-2 0 0,-2-1 0,-2 0 0,0 1 0,3 0 0,-4 1 0,0-1 0,3 1 0,6-2 0,-10 0 0,7-1 0,4 0 0,2 0 0,0-1 0,-4 0 0,-5 1 0,-7-1 0,18-2 0,-9 0 0,-4 0 0,4 0 0,-7 0 0,2 1 0,0-1 0,-1 0 0,-3 0 0,6-1 0,-2-1 0,-5 1 0,-9 1 0,-1 1 0,-1 1 0,18-5 0,10-3 0,-14 3 0,19-1 0,-1-5 0,-4 0 0,-23 6 0,5 4 0,2 0 0,7 4 0,-18 1 0,-2 0 0,7 2 0,-10-1 0,-9-1 0,4 3 0,-18 0 0,12 2 0,-14 2 0,2-1 0,-1 2 0,-11-5 0,-59 39 0,-32-24 0,2 7 0,-11 0 0,-19-12 0,-7-5 0,27 0 0,-2 0 0,-7 0 0,6-1 0,-8 1 0,-3-1 0,0 0 0,6 0 0,1 1 0,5-1 0,-2 0 0,-10 0 0,0-1 0,-11 1 0,-6-1 0,-3-1 0,0 1 0,6-2 0,7 0 0,3-2 0,6-1 0,3 0 0,-1-1 0,-8 2 0,3 0 0,-6 1 0,-4 0 0,0 0 0,0 0 0,6-1 0,6 0 0,-19-1 0,9-2 0,2 1 0,-2 1 0,-5 2 0,-1 1 0,0 1 0,5-1 0,14-1 0,4 0 0,0 0 0,0-1 0,-3 0 0,-1 1 0,0-2 0,2 1 0,-19-1 0,3 0 0,3-1 0,14 0 0,3 0 0,0 0 0,1 0 0,-1 1 0,3-2 0,-24-1 0,-3-2 0,27 2 0,-5-1 0,-1 0 0,5 0 0,4-1 0,5 1 0,-7 0 0,-20 0 0,-12 0 0,2 0 0,14 1 0,8 1 0,1-1 0,-3-1 0,-12-1 0,0-1 0,13 0 0,3-2 0,3-2 0,-10-1 0,-9-2 0,12 2 0,16 2 0,6 1 0,-10-2 0,4 2 0,-15 2 0,13 2 0,16-2 0,14 2 0,17 0 0,10 2 0,101 6 0,-26-3 0,10 0 0,8 1 0,11 2 0,17-1 0,-36-2 0,9-1 0,7 0 0,6 0 0,3 0 0,1 0 0,-1 0 0,-4-1 0,-5 1 0,6 0 0,-4 0 0,-4 0 0,1-1 0,3 1 0,4 0 0,8-1 0,-20 0 0,5 1 0,6-1 0,3 0 0,2 0 0,3 1 0,-1-1 0,0 0 0,-2 0 0,-2 0 0,-5 0 0,-6 0 0,-5-1 0,29 1 0,-11-1 0,-5 1 0,-2-1 0,3 0 0,8 0 0,-15 1 0,7-1 0,5 0 0,1 0 0,-1 1 0,-2-1 0,-6 0 0,-7 1 0,-10 0 0,10 0 0,-13 0 0,-3 1 0,7-1 0,17 0 0,11-1 0,1 0 0,-9 1 0,-17 0 0,-6 1 0,-6 0 0,4-1 0,5 0 0,-10 0 0,20 0 0,-21 0 0,-1 0 0,9 0 0,19 0 0,-34 0 0,24 0 0,5 0 0,6 0 0,-27 0 0,3 0 0,18 0 0,9 0 0,-15 0 0,14 0 0,-30 0 0,-11 0 0,-33 0 0,-4 0 0,-2 0 0,-1 0 0,3 0 0,4-1 0,-7-12 0,-2 8 0,-11-8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1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1 106 24575,'14'7'0,"-3"-3"0,10 1 0,32-24 0,-10 3 0,38-23 0,-29 17 0,-6 3 0,-18 13 0,1 23 0,-5 2 0,50 33 0,-24-24 0,28 9 0,-16-18 0,-9-4 0,19 5 0,14-8 0,-22-5 0,-8-4 0,1-2 0,6 0 0,7 5 0,3 0 0,3 1 0,-15 0 0,-5-1 0,-22-5 0,11-19 0,-23 6 0,0-6 0,-4 13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2.2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24575,'9'6'0,"0"0"0,2-4 0,4-1 0,44-3 0,-3-3 0,5 0 0,4 1 0,3 1 0,22-2 0,-6 2 0,-6 3 0,-10 8 0,-62-2 0,0 1 0,-2-12 0,-2 3 0,-2-7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3.6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1066 1 24575,'-65'39'0,"0"-1"0,0 1 0,0 0 0,2 0 0,3 0 0,-4 2 0,-5 2 0,-6 4 0,2 0 0,7-3 0,-18 16 0,17-9 0,24-18 0,-9 9 0,18-21 0,11-5 0,-4 0 0,21-9 0,54 40 0,7-1 0,-2-7 0,11 7 0,-2-3 0,-2-1 0,4 2 0,0-4 0,10 4 0,3 3 0,-5-3-747,8 6 1,-2-1 0,-1 0 746,-1-2 0,1 1 0,-1-1 0,-1 2 0,0 0 0,-13-8 0,15 10 0,-7-7 0,-50-40 0,-19-37 0,-4-2 0,2 0 0,3 17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4.6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24575,'0'44'0,"15"32"0,8 6 0,-6-34 0,3 1 0,8 30 0,4-7 0,10-28 0,-20-38 0,6-14 0,-9-3 0,9-6 0,8-37 0,-15 12 0,1-16 0,-1-3 0,-5-3 0,-4 1 0,-3 5 0,-5 27 0,-5 0 0,5 131 0,9-17 0,8 4 0,6 0 0,13 0 0,-5-31 0,0-6 0,-2-13 0,1-5 0,-25-23 0,-7-8 0,-5 0 0,-4 3 0,4-2 0,-1 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5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24575,'-3'72'0,"0"1"0,0-1 0,-2 19 0,2-17 0,3-29 0,-1-19 0,-1 23 0,2-11 0,-1 32 0,1-35 0,0 14 0,0-31 0,0-2 0,1-15 0,0-10 0,3-37 0,2-12 0,5-11 0,0-11 0,0 4 0,0 29 0,0-1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06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 24575,'46'-8'0,"-4"3"0,29 5 0,-2 18 0,-7 7 0,-23 19 0,-9 7 0,-8 8 0,-5-11 0,-8 1 0,-39 40 0,5-39 0,-18 18 0,-6 1 0,-13 1 0,26-26 0,2-4 0,0-4 0,28-35 0,2 0 0,-2-2 0,1-6 0,-1 4 0,3-4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0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24575,'2'13'0,"-1"5"0,-3 16 0,-2 7 0,-1 52 0,2-19 0,2 12 0,1 2 0,0-5 0,1-13 0,-1-1 0,-1-4 0,1-10 0,-2-15 0,2-13 0,-1-17 0,1-1 0,3-13 0,-1-1 0,0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1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 14 24575,'15'-3'0,"1"0"0,-3 1 0,4-1 0,-4 1 0,-4 1 0,14 13 0,18 17 0,3 3 0,22 22 0,-39-26 0,2 14 0,-27 1 0,-6-8 0,-12 21 0,0-31 0,-16 14 0,13-22 0,-15 6 0,13-14 0,-20 3 0,-3-7 0,-2-1 0,-11 0 0,35-3 0,2-3 0,50-8 0,19-5 0,-9 4 0,-3 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2.6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137 1 24575,'-34'42'0,"-1"0"0,-12 19 0,29-16 0,15-25 0,3 1 0,3-1 0,1-6 0,9 6 0,1-8 0,6 5 0,2-2 0,-5-3 0,-2-1 0,-9-5 0,-3-3 0,-1 0 0,-2-1 0,3 0 0,-3-1 0,1-1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41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24575,'2'30'0,"1"3"0,2 25 0,2 0 0,2-7 0,5 32 0,-8-42 0,2 10 0,-5-68 0,2-4 0,13-39 0,5 18 0,2 2 0,-2 16 0,-11 17 0,0 6 0,1 8 0,4 3 0,21 15 0,-11-5 0,7 8 0,-21-14 0,-8 2 0,-6-8 0,-8 11 0,0-4 0,-17 11 0,7-13 0,-18 1 0,18-11 0,-5-2 0,19-1 0,-1 0 0,7-1 0,5 2 0,1-1 0,22 1 0,3-2 0,48-2 0,-15-3 0,16-4 0,-38 0 0,-15-2 0,-9-3 0,-6 2 0,1-5 0,-3 4 0,-3-26 0,-4 14 0,-4-18 0,-3 24 0,-5 3 0,2 7 0,0 4 0,3 4 0,0 2 0,1 0 0,-6 4 0,-1 3 0,-12 14 0,6 1 0,-4 21 0,11-16 0,5 19 0,6-24 0,11 13 0,-2-17 0,30 17 0,-4-13 0,43 20 0,-34-23 0,10 2 0,-44-18 0,-6-4 0,-7-8 0,0 1 0,3-17 0,-3 2 0,-5-35 0,3 34 0,-7-13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4.8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1 24575,'-9'27'0,"-1"8"0,2 20 0,0 5 0,0 12 0,4 7 0,2-2 0,8-27 0,3 7 0,-2-47 0,2-12 0,36-56 0,-21 27 0,27-37 0,-33 45 0,13-21 0,-15 20 0,22-39 0,-29 39 0,13-21 0,-14 27 0,1 2 0,-6 13 0,-2 5 0,-4 15 0,1 3 0,-2 30 0,3-11 0,1 11 0,2-16 0,3-6 0,3 4 0,-2-14 0,-1 0 0,-6-16 0,0-1 0,5-4 0,-3 2 0,5-2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5.3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0 24575,'-3'54'0,"1"0"0,0 19 0,-1 3 0,0 7 0,1-7 0,2-5 0,-2 28 0,0 0 0,5-78 0,-3-23 0,4-6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5.8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1 24575,'-4'21'0,"3"37"0,-2 6 0,4 0 0,1 2 0,0 16 0,-1-24 0,1-4 0,-1-2 0,0-17 0,44-68 0,-33 21 0,33-36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6.2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216 0 24575,'-4'65'0,"9"20"0,3 6 0,2 6 0,-1-19 0,-1-7 0,-1-30 0,-10-40 0,-32-26 0,-11-10 0,-9 4 0,10-2 0,3 3 0,9 15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6.6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60 24575,'49'-11'0,"0"0"0,32-4 0,-33 4 0,-15 9 0,-16 0 0,-7 2 0,-8 0 0,5-3 0,-6 1 0,5-1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7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24575,'83'31'0,"-28"16"0,-10 4 0,-22-5 0,-2 14 0,-10-1 0,-31-19 0,-2 1 0,-15-20 0,-6 4 0,-6 5 0,12-4 0,13-7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7.9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 1 24575,'-9'67'0,"-1"2"0,1 21 0,2-21 0,1 8 0,4-31 0,1 14 0,2-16 0,0 13 0,0-32 0,1-5 0,-2-18 0,2-15 0,0-5 0,1 1 0,-1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8.6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 24575,'51'-10'0,"-14"3"0,5 3 0,-25 4 0,1 5 0,-14 4 0,0 9 0,0 25 0,-1 9 0,1 1 0,-8 2 0,-1-33 0,-4 4 0,-14-6 0,10-11 0,-11 6 0,18-15 0,3-3 0,11-5 0,-4 3 0,4-1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19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132 1 24575,'-44'60'0,"5"20"0,8-6 0,13 6 0,20-50 0,22 5 0,12-22 0,4 1 0,-2-11 0,-20-1 0,-7-3 0,-7 1 0,-2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0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 24575,'0'10'0,"0"0"0,0 31 0,0 7 0,0 37 0,-2-11 0,2 9 0,-6 3 0,5-33 0,-1 12 0,4-53 0,2 0 0,-4-15 0,-1-3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42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24575,'5'2'0,"3"1"0,2-1 0,6 2 0,73-2 0,-45-1 0,44-1 0,-71-3 0,-12 0 0,-3-13 0,-5-39 0,-4 12 0,-7-22 0,-2 50 0,-30 53 0,21 0 0,-4 11 0,1 4 0,9 3 0,-3 17 0,16-29 0,4-8 0,4-7 0,1-8 0,7-1 0,0-11 0,1 0 0,2-7 0,-2-3 0,29 0 0,-11 0 0,45-1 0,-39 1 0,12-2 0,-34 2 0,-8-1 0,-5 0 0,1-5 0,2 1 0,13-15 0,-10 13 0,9-8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1.0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33 100 24575,'42'-47'0,"-8"22"0,57-2 0,-30 31 0,35 13 0,-40 1 0,-5 3 0,-20-3 0,-8 2 0,-8-2 0,-7 12 0,-5 14 0,-6 6 0,-5 3 0,-8-3 0,-2-4 0,-12 1 0,-4-1 0,-5 7 0,2-11 0,-1-4 0,-3-7 0,0-3 0,-24 15 0,0 1 0,6-7 0,19-11 0,31-22 0,9-5 0,9-2 0,-5 1 0,3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1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0 24575,'-1'44'0,"2"52"0,4-16 0,0 5 0,-1 4 0,0-26 0,0-2 0,-1 13 0,0-5 0,0 7 0,-2-40 0,19-63 0,-15 18 0,16-19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2.1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24575,'15'76'0,"0"-1"0,-1 5 0,2-6 0,0-2 0,-6-1 0,-5-30 0,-1 12 0,-4-41 0,-1-4 0,1-8 0,9-18 0,9-7 0,-5 2 0,2 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2.6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0 24575,'10'84'0,"0"0"0,-1 0 0,1 0 0,0 0 0,3 16 0,1 6 0,-4-20 0,-8-44 0,-4-40 0,-4-4 0,-38-20 0,7-3 0,-21-11 0,33 16 0,14 10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3.3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1 125 24575,'51'-28'0,"0"0"0,15-9 0,-29 20 0,-32 15 0,7 0 0,-4 1 0,8-1 0,-10 2 0,1-1 0,-5 0 0,1 1 0,9-1 0,-7 0 0,6 0 0,-12 0 0,2 0 0,-3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34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24575,'72'2'0,"-19"0"0,0 9 0,-13 8 0,33 37 0,-12-2 0,-23-15 0,-1 3 0,14 28 0,-17-6 0,-13 32 0,-20-45 0,-25 30 0,0-52 0,-24 15 0,23-19 0,-20 14 0,23-22 0,-8 5 0,18-15 0,2-1 0,7-4 0,1-2 0,1 1 0,-1-1 0,1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53.0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63 24575,'7'0'0,"0"-1"0,1 1 0,2-2 0,50-9 0,-28 4 0,40-7 0,-52 9 0,1 0 0,-14 3 0,1-1 0,-5 3 0,2-2 0,-1 2 0,6-3 0,-3 1 0,3 0 0,-4-1 0,-3 3 0,-2-1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7:54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0 106 24575,'20'-1'0,"9"-7"0,-3 2 0,10-7 0,-18 8 0,16 0 0,-11 2 0,21-3 0,-14-2 0,9-5 0,-22 5 0,-1 0 0,-12 7 0,6-3 0,-6 2 0,2 0 0,-2 0 0,-1 0 0,4 0 0,-3 1 0,4-1 0,-5 2 0,2-2 0,-3 2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3.7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241 853 24575,'-60'-38'0,"20"9"0,-15-14 0,28 10 0,3-13 0,6-15 0,7-11 0,8 22 0,1-2 0,2-45 0,5 5 0,11 15 0,38 10 0,-13 25 0,19 0 0,-25 31 0,55 11 0,-42 7 0,3 1 0,17 2 0,3 2 0,-7 4 0,-1 3 0,5 4 0,-3 2 0,25 16 0,-37-5 0,-7 4 0,-9 12 0,-16-1 0,-4 2 0,-1 18 0,-4 3 0,-12-40 0,-2-25 0,0-8 0,0 1 0,1-1 0,0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5.0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474 717 24575,'-23'-19'0,"-59"-29"0,23 16 0,7 4 0,-2-1 0,-24-13 0,23 4 0,1-11 0,38 15 0,18-15 0,17-2 0,5 4 0,5-1 0,23-25 0,-21 30 0,8 6 0,22 13 0,5 11 0,24 1 0,-3 15 0,-3 7 0,-2 16 0,-16 9 0,-3 7 0,9 25 0,-15-7 0,-3 2 0,-1 14 0,-26-18 0,-11-1 0,-21-9 0,-21 13 0,-8-36 0,-26 14 0,27-19 0,-6 7 0,35-28 0,31-27 0,-18 17 0,21-16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27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759 0 24575,'-54'21'0,"0"-1"0,0 6 0,-11 2 0,0 4 0,-1 13 0,17-12 0,-12 4 0,21-17 0,7-3 0,-13 5 0,-17 4 0,14-5 0,-1-6 0,40-17 0,11-11 0,2 2 0,-1 1 0,-1 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6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 24575,'21'-2'0,"-6"0"0,17 7 0,4 7 0,46 23 0,-9 6 0,-11-1 0,-37-9 0,-35-16 0,-20 6 0,4-4 0,-12 10 0,18-15 0,2 2 0,16-12 0,4 0 0,25-2 0,1 0 0,48-1 0,20 3 0,-7 0 0,-5 3 0,-53-3 0,-21 0 0,-38 0 0,19-2 0,-21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7.1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1 101 24575,'92'-6'0,"0"0"0,0 0 0,0 1 0,-8-3 0,-1-1 0,4 3 0,15-1 0,-4-1 0,-19 1 0,-24-1 0,-11 0 0,15-2 0,-15 4 0,-43 6 0,-17 2 0,-11 7 0,7-5 0,-1 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7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77 0 24575,'-57'79'0,"38"-18"0,40-61 0,20-2 0,-20 1 0,-5 1 0,4 0 0,42-1 0,-37 1 0,29-1 0,-55 1 0,0 0 0,0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8.1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24575,'7'67'0,"-1"1"0,1 9 0,-1-16 0,7-16 0,6-44 0,9-37 0,-8 5 0,5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8.5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63 24575,'17'1'0,"0"-2"0,8-2 0,5-3 0,22 1 0,16-4 0,18 1 0,-1-1 0,-18 0 0,-21 1 0,-28 3 0,-19 5 0,-13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8.8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51 24575,'76'-4'0,"-1"1"0,-2 1 0,-13-1 0,-24-1 0,-3-3 0,-19-3 0,-6 1 0,4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9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24575,'5'74'0,"0"-10"0,3 9 0,2 0 0,-3-12 0,4 16 0,-11-73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09.6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1 154 24575,'50'-7'0,"0"-1"0,28-3 0,19-4 0,2 0 0,-13 2 0,-4-2 0,-2 1 0,1 2 0,14-2 0,-9 0 0,-30 5 0,-34 3 0,-28 10 0,-7 8 0,6-5 0,-4 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0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 24575,'54'-10'0,"-9"2"0,-25 5 0,-7 5 0,-1 5 0,-4 8 0,-3 14 0,-6 25 0,-7-12 0,-17 19 0,2-31 0,-8 1 0,8-6 0,11-13 0,3 2 0,13-12 0,12 1 0,21-3 0,30 4 0,4-4 0,21 3 0,-14-4 0,-28 2 0,-16-3 0,-43 2 0,2-1 0,-2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0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71 24575,'11'1'0,"2"-1"0,35 0 0,1-6 0,11-2 0,4-2 0,14-5 0,15-6 0,-63 13 0,-20 5 0,-18 5 0,6-1 0,-5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27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1 24575,'-31'37'0,"15"-17"0,-19 21 0,24-27 0,3 0 0,4-5 0,0 2 0,2-5 0,1-2 0,1 3 0,2-3 0,9 6 0,-3-5 0,47 10 0,15 3 0,1 2 0,15 3 0,-1 1 0,-25-3 0,-4-1 0,-45-15 0,-9-3 0,-16-2 0,6 0 0,-3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1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99 24575,'53'-3'0,"-16"-1"0,22-2 0,-24 0 0,24-5 0,-7 3 0,22-7 0,-25 7 0,-11 0 0,-6-2 0,-14 2 0,-2 1 0,-10 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5.4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 24575,'9'-5'0,"5"0"0,4-3 0,7 1 0,-7 4 0,-2 1 0,-10 3 0,-1 12 0,-2 0 0,0 14 0,-5-5 0,-5 3 0,-14 9 0,-1-7 0,-5 5 0,12-13 0,6-7 0,6-3 0,41-1 0,16-6 0,30-2 0,-22-2 0,-22-3 0,-30 3 0,-12 2 0,-13 6 0,5-4 0,-2 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5.9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0 160 24575,'11'0'0,"40"-7"0,21-3 0,16-3 0,-6 0 0,6-1 0,-1 0 0,-7 1 0,-2 1 0,-1 0 0,0-1 0,-1 1 0,-14 2 0,4-1 0,-37 7 0,-24 3 0,-14 1 0,-6 3 0,-11 7 0,11-5 0,-2 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6.4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 0 24575,'-27'59'0,"6"-11"0,19-39 0,1-1 0,1-1 0,2-2 0,2-2 0,8-1 0,16-5 0,31 2 0,6 0 0,-6-3 0,6 3 0,-12-1 0,-43-1 0,-6-2 0,-5-5 0,-10-10 0,9 10 0,-8-6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6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24575,'-4'33'0,"-1"10"0,2-17 0,1 7 0,1-8 0,1-1 0,-1 7 0,0-9 0,0 3 0,1-4 0,-2-8 0,-1 1 0,2-16 0,9-34 0,-5 22 0,5-21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7.3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0 117 24575,'77'-28'0,"0"1"0,0 2 0,-9 5-9831,-18 11 8341,11 3 4308,-21 5-2818,-34 5 0,5-2 0,-31 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7.6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0 110 24575,'99'-4'0,"-14"-3"0,-23-2 0,14-9 0,-37 10 0,6-14 0,-48 7 0,0 1 0,1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8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24575,'7'58'0,"-1"-1"0,0 21 0,0-7 0,-2-24 0,0 35 0,-1-59 0,1 2 0,-1-15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8.5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0 271 24575,'59'-25'0,"1"4"0,7-3 0,-6 1 0,3 0 0,-2 2 0,4-1 0,-4 1 0,12-2 0,-7 1 0,21-6 0,-19 10 0,-70 22 0,-4 6 0,4-5 0,-4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8:19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1 168 24575,'41'-43'0,"-1"10"0,21-13 0,3 16 0,-31 16 0,3 13 0,-34 17 0,-3 23 0,-2-11 0,-18 18 0,6-28 0,-18 10 0,13-12 0,-20 19 0,5 3 0,1 1 0,12-8 0,16-17 0,3-6 0,2 6 0,4 0 0,10 18 0,4-10 0,19 8 0,-9-19 0,31 8 0,-18-9 0,28 6 0,-39-9 0,-2-2 0,-26-7 0,-6-20 0,-11-4 0,8 0 0,-6 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29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0 24575,'-10'7'0,"2"0"0,-3 9 0,3 5 0,3 2 0,0 7 0,4 5 0,1-6 0,11 13 0,10-15 0,30 18 0,-14-12 0,3-3 0,-29-16 0,-9-10 0,-5-3 0,-1-1 0,0 1 0,-4 17 0,3 12 0,-2 6 0,-6 29 0,6-26 0,-3 12 0,4-3 0,5-26 0,-1 10 0,2-21 0,0-5 0,0 0 0,0-3 0,0-1 0,0 0 0,2 0 0,0 0 0,8-2 0,5-3 0,-4 1 0,0-2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0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1 24575,'-14'48'0,"0"1"0,1-1 0,-6 10 0,1 2 0,3 0 0,8-16 0,16-6 0,15-23 0,47-12 0,-11-2 0,-8 0 0,0 0 0,-2-1 0,19-1 0,-47 0 0,6 0 0,-19 0 0,-2 0 0,-6-2 0,-2 0 0,-2 0 0,0 1 0,0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5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393 75 24575,'-14'-19'0,"0"4"0,-8-8 0,9 13 0,-2 3 0,3 7 0,-16 1 0,4 2 0,-19 5 0,20-1 0,-51 45 0,46-20 0,-6 14 0,5 4 0,18-1 0,3 40 0,8-50 0,2 12 0,3-31 0,22 15 0,5-10 0,29 11 0,-18-18 0,23-3 0,-35-12 0,10-1 0,-27-4 0,-6 0 0,-6-1 0,-1-1 0,-1-1 0,0-11 0,0 0 0,1-7 0,-1 12 0,1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6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24575,'12'1'0,"6"1"0,35 0 0,13-1 0,-15 1 0,1 0 0,22-1 0,-4 1 0,5 0 0,-61-1 0,-11-3 0,-8 0 0,2 1 0,2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6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24575,'-11'45'0,"1"-2"0,2 10 0,4-20 0,-2 17 0,6-29 0,0 3 0,0-11 0,0 2 0,1-16 0,-1 1 0,1-2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7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1 24575,'-3'13'0,"0"-2"0,-6 8 0,3-4 0,-2 5 0,-2 19 0,3-2 0,-4 43 0,8-43 0,9 31 0,7-46 0,10 9 0,-1-14 0,0-3 0,-1-6 0,-7-3 0,0-4 0,0-4 0,-8 2 0,5-1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7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24575,'6'6'0,"17"15"0,-1-2 0,17 17 0,-9-6 0,-2 2 0,-7 1 0,-8-4 0,-6 5 0,-5 0 0,-8 26 0,0-22 0,-10 16 0,8-42 0,-1-3 0,0-24 0,6 8 0,-4-4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0.8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24575,'0'28'0,"0"6"0,0-4 0,0 19 0,0 39 0,-2-12 0,2 18 0,-1-33 0,2-15 0,1 2 0,0-22 0,1-4 0,-3-20 0,1-7 0,24-42 0,-18 29 0,17-26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1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24575,'5'72'0,"1"-20"0,1 0 0,5 29 0,0-13 0,0-2 0,-2 6 0,6 25 0,-12-66 0,0 0 0,-4-25 0,0-5 0,-3-5 0,-1 0 0,-2-2 0,2 3 0,0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1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24575,'24'-3'0,"15"-3"0,-10 1 0,16-1 0,-25 2 0,2 2 0,-14 1 0,0 1 0,-3 0 0,0 0 0,-3-2 0,-1-1 0,3-3 0,-2 1 0,1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9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11 24575,'-29'-6'0,"3"2"0,1 5 0,-1 2 0,-3 2 0,-27 10 0,19-1 0,-26 17 0,38-6 0,0 11 0,17-3 0,4 0 0,8 16 0,3-18 0,12 14 0,2-24 0,25 5 0,-1-14 0,35 1 0,-25-10 0,19-4 0,-42-1 0,-4-3 0,-23-2 0,-4-3 0,-17-35 0,2 10 0,-5-9 0,8 25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24575,'-3'83'0,"0"-32"0,1-1 0,1 14 0,-2-13 0,0 1 0,1 9 0,-2 11 0,4-20 0,0-10 0,6-53 0,-2-11 0,3-22 0,-5 13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29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24575,'58'4'0,"-6"-1"0,-27-4 0,-5 1 0,-8-2 0,-7 2 0,-8 1 0,-2 3 0,-13 17 0,4-1 0,-14 28 0,7 5 0,4 0 0,5-2 0,9-13 0,2-21 0,0-9 0,6-43 0,-5 16 0,4-15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0.4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0 24575,'-19'38'0,"-11"22"0,7-11 0,-7 14 0,11-18 0,8-6 0,4 3 0,12 14 0,2-18 0,16 18 0,-4-35 0,45 13 0,-4-20 0,19-1 0,-6-28 0,-36-3 0,-6-1 0,-24 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1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24575,'66'43'0,"-17"-3"0,-3 2 0,4 6 0,-11 0 0,-6 2 0,-18-3 0,-9 24 0,-15-33 0,-21 14 0,9-28 0,-20 9 0,26-23 0,-4-1 0,16-11 0,9-34 0,9-3 0,-5-2 0,4 14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1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24575,'21'0'0,"1"0"0,44 0 0,14-2-8503,2 0 8503,-16-2 1719,-44 3-1719,-16 0 0,-7 1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2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24575,'86'0'0,"5"-1"0,-39-1 0,-1 0 0,30-3 0,-52 4 0,-10-2 0,-11 1 0,5-4 0,-7 2 0,5-1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24575,'1'12'0,"0"9"0,4 15 0,7 43 0,-2-12 0,-2-6 0,0 2 0,0 10 0,-1 15 0,-4-43 0,0-15 0,-2-18 0,-1-5 0,0-8 0,-1-7 0,6-6 0,-4 4 0,4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3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 24575,'36'-3'0,"24"-3"0,-6 0 0,40-9 0,-43 5 0,36-5 0,-60 11 0,25-1 0,-33 3 0,1-1 0,-2-2 0,-14 3 0,1-1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3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24575,'96'7'0,"-12"-4"0,-28-1 0,-3-1 0,4-2 0,-6 0 0,-46-1 0,-10 1 0,1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24575,'12'91'0,"-2"-28"0,1-2 0,4 12 0,-3-18 0,-1-2 0,-2 11 0,1 2 0,-8 9 0,0-13 0,-1 17 0,0-39 0,1-4 0,-1-22 0,3 18 0,-1-18 0,3 13 0,-2-26 0,6 0 0,6 0 0,15 4 0,36 0 0,-2 1 0,18-1 0,-36-3 0,-20-1 0,-19-1 0,-10 0 0,-1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8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24575,'1'12'0,"8"38"0,4 0 0,0 3 0,0 4 0,5 21 0,-2 7 0,-3-2 0,-4-19 0,-1-4 0,-3-12 0,-5-39 0,0-1 0,0 0 0,0-5 0,0-15 0,2-26 0,-1 14 0,1-8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8:09:12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30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98 24575,'3'-3'0,"7"-5"0,10-5 0,13-10 0,-1 1 0,-6 4 0,-14 10 0,-6 6 0,-4 1 0,2 4 0,-3 4 0,1 5 0,1 1 0,-1 23 0,-4-15 0,-3 17 0,-11-10 0,-20 9 0,5-5 0,-25 13 0,37-32 0,-10 5 0,29-18 0,0-1 0,6-2 0,-2 1 0,-1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39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24575,'9'-21'0,"0"3"0,8 4 0,-2 4 0,-1 1 0,29-7 0,-23 8 0,17-4 0,-30 11 0,-5 4 0,5 4 0,2 5 0,7 9 0,-1-1 0,-1 3 0,-5-3 0,-5-5 0,-2-2 0,-4-3 0,-2 0 0,-3-1 0,-1 0 0,-22 7 0,11-6 0,-14 5 0,13-11 0,9-1 0,-1-2 0,9 0 0,0-1 0,0 0 0,0 0 0,0 0 0,2-1 0,0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0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0 24575,'-12'1'0,"-13"10"0,-11 22 0,-5 3 0,0 11 0,-3 5 0,20-22 0,-7 18 0,23-24 0,5 8 0,6-9 0,1 0 0,2-9 0,0-2 0,-1-6 0,1-2 0,10 6 0,64 14 0,-27-9 0,3-1 0,-4-3 0,-22-7 0,-1 0 0,-29-4 0,-4 0 0,0 0 0,2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1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24575,'-5'24'0,"2"12"0,1-7 0,4 41 0,7-15 0,-1 1 0,12-23 0,-9-28 0,3-2 0,0-7 0,5-4 0,0-3 0,18-14 0,-8-4 0,1 1 0,-8-2 0,4-36 0,-16 37 0,11-30 0,-20 54 0,0 13 0,1 39 0,1-13 0,1 25 0,1-16 0,1-14 0,2 27 0,-3-32 0,-1 8 0,-2-23 0,-11-13 0,0-10 0,-2 3 0,4-3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3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0 24575,'-1'18'0,"-3"12"0,-1-4 0,-1 39 0,4-5 0,3 6 0,2 1 0,1 2 0,1 29 0,-4-75 0,-1-9 0,1-13 0,6-20 0,-4 10 0,3-11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3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0 24575,'-16'71'0,"-1"1"0,1 7 0,0-20 0,2-7 0,9-23 0,3-6 0,3-10 0,1-5 0,2-5 0,41-1 0,12-1 0,0 1 0,18 0 0,-3 1 0,-28-2 0,-4 1 0,-36-2 0,-5 0 0,0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4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0 24575,'29'66'0,"-5"10"0,-14-33 0,-12 9 0,-7-30 0,-22 19 0,14-22 0,-8 9 0,18-20 0,3-5 0,6-3 0,3-4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5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24575,'22'1'0,"32"4"0,-26-2 0,20 16 0,-46-8 0,-31 44 0,10-26 0,-19 26 0,23-21 0,9-14 0,4-1 0,12-16 0,30 0 0,-15-3 0,39-1 0,-39-2 0,14-2 0,-19 0 0,-4 1 0,-7 2 0,-3 0 0,-1 11 0,-2-7 0,1 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5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24575,'73'-13'0,"1"-1"0,-1 0 0,0 0 0,9 2 0,-1 1 0,-10-1 0,-1 1 0,2 1 0,-5 1 0,18-2 0,-43 6 0,-25 1 0,-14 4 0,-3-2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6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24575,'-5'87'0,"1"-12"0,7-35 0,-2-8 0,1-1 0,-1-7 0,0 2 0,1-10 0,-1-2 0,20-34 0,-16 17 0,15-23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6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24575,'16'77'0,"0"0"0,1 0 0,-3 20 0,0 0 0,0-22 0,1 2 0,-4-10 0,-2 32 0,-10-52 0,0-103 0,-3 30 0,4-25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31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0 24575,'-21'29'0,"-9"11"0,11-18 0,-16 25 0,12-6 0,7-14 0,16-13 0,19-31 0,-4 3 0,-1 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7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 24575,'22'-4'0,"6"13"0,-20-1 0,5 8 0,-13-6 0,-4 9 0,-8 15 0,-1-9 0,0 3 0,5-23 0,3-4 0,-1 0 0,-3 2 0,3-2 0,4-1 0,7-2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48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0 24575,'-15'12'0,"-7"10"0,4-2 0,-5 11 0,2 46 0,11-33 0,-1 44 0,14-61 0,18 20 0,0-24 0,14 14 0,0-17 0,5-1 0,-15-8 0,7-11 0,-27-2 0,5-6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1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24575,'13'37'0,"0"-4"0,19 55 0,-17-42 0,-2 10 0,-1-1 0,-5-14 0,6 37 0,-3-22 0,-6-26 0,0 6 0,-5-38 0,0-32 0,1 23 0,0-22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1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0 24575,'69'10'0,"10"13"0,-15-2 0,-11 11 0,-47-6 0,-30 56 0,0-28 0,1-7 0,-9 0 0,-26-9 0,-1-8 0,12 1 0,-6-4 0,12-15 0,41-35 0,7 8 0,-4-10 0,4 19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2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24575,'4'51'0,"-2"-1"0,3 13 0,-1-3 0,6 10 0,1-19 0,0-1 0,2 6 0,5 14 0,-16-60 0,-1-4 0,-1-2 0,0 2 0,1-2 0,-1-1 0,1-2 0,-1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2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 24575,'-8'79'0,"1"0"0,-1 1 0,-3 28 0,3-21 0,4-49 0,1-17 0,7-5 0,4-14 0,72 1 0,-32-3 0,6 1 0,1-2 0,7-4 0,-24 0 0,-7 1 0,-31 0 0,0 0 0,0 0 0,1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3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24575,'66'53'0,"0"-1"0,-12-14 0,-11 2 0,-14 45 0,-30-38 0,-11 24 0,-17-24 0,-5-3 0,0 2 0,-26 25 0,49-63 0,8-9 0,3-1 0,2-2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4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24575,'20'-1'0,"19"-1"0,8 1 0,7 1 0,-20 2 0,-12 1 0,-12 2 0,-15 8 0,-18 14 0,-2 4 0,-24 26 0,17-19 0,-11 12 0,24-29 0,4-4 0,14-14 0,1-1 0,4-1 0,4 0 0,5 0 0,4 1 0,34 2 0,16-1 0,0 0 0,-9-1 0,-37-2 0,-13 0 0,-3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39:55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33 24575,'17'1'0,"27"-2"0,-7-3 0,24-5 0,-16-4 0,-18 6 0,-6 15 0,-13 36 0,-6 13 0,9 30 0,-3-19 0,2 11 0,-2-8 0,-1-18 0,-1-1 0,4 43 0,-2-7 0,-7-35 0,-2 38 0,-2-71 0,-7 21 0,2-26 0,-7 7 0,3-14 0,-7 8 0,5-5 0,-7 4 0,2-7 0,-2-3 0,-62-7 0,39 0 0,-45-5 0,67 4 0,12-5 0,26-10 0,31-21 0,-20 15 0,12-5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1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24575,'14'-2'0,"37"-5"0,-16 2 0,39-8 0,-49 8 0,4-2 0,-25 5 0,-4 1 0,-4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31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0 24575,'-5'30'0,"0"-3"0,1-9 0,-2 2 0,-1 0 0,-2 13 0,3-11 0,0 6 0,5-19 0,0-6 0,11-17 0,1-4 0,22-32 0,-19 30 0,8-13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2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24575,'77'11'0,"-1"0"0,-14 0 0,11-6 0,-12-4 0,-50-3 0,-8 0 0,-3 2 0,0-1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2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24575,'6'55'0,"5"15"0,1 4 0,-3 10 0,4 13 0,-2-4 0,-9-27 0,2 19 0,-4-32 0,3 0 0,-3-2 0,3-17 0,-2-31 0,4-15 0,-3 4 0,3-2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3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 24575,'85'-3'0,"1"1"0,-10 0 0,-20 0 0,-45 0 0,-10 0 0,-2-2 0,5-6 0,5 0 0,-3 1 0,2 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3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24575,'67'-10'0,"1"-1"0,7 1 0,-31 3 0,-66 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4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24575,'12'59'0,"0"0"0,2 39 0,-4-6 0,-8-27 0,2 8 0,1-1 0,0-14 0,0-4 0,2 3 0,-2-21 0,1 14 0,5 13 0,-5-23 0,8 5 0,-8-37 0,14 2 0,2-8 0,39 2 0,3-2 0,3-2 0,1-1 0,10 0 0,13-1 0,-72 1 0,-14-1 0,-6 2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5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24575,'0'20'0,"3"9"0,4 7 0,12 23 0,3 2 0,-1-3 0,1 1 0,-2-6 0,-9-26 0,-5-12 0,-3-3 0,-3-10 0,1 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24575,'88'-4'0,"-30"1"0,-1-1 0,42-8 0,-13 4 0,-23 3 0,-50 5 0,-13 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6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24575,'17'-2'0,"36"-1"0,-13 2 0,27 5 0,-27 2 0,-6 8 0,-10-3 0,-10-2 0,-60 16 0,-21 2 0,28-11 0,-29 10 0,17-5 0,49-19 0,20-2 0,19-1 0,46 5 0,-14 10 0,2-3 0,-38 18 0,-29-10 0,0 17 0,-13-6 0,-2-1 0,-5-9 0,-4-9 0,-2-9 0,-14-8 0,8-5 0,5 3 0,16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7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24575,'69'30'0,"-9"11"0,-5 10 0,-7 33 0,-8-30 0,-11 2 0,-35 3 0,-13-4 0,-7 4 0,-1-2 0,-2 0 0,-2-4 0,-10 15 0,21-47 0,-22-7 0,9-16 0,-1 2 0,12-4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7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0 24575,'-6'23'0,"-12"20"0,-7 32 0,3-3 0,11-15 0,5-1 0,11 14 0,8 18 0,7-34 0,15-9 0,9-3 0,25 5 0,15-8 0,12-9 0,-3-23 0,3-14 0,-26-6 0,2-5 0,-5 1 0,8 3 0,-10-4 0,12-36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32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88 24575,'7'53'0,"11"-4"0,3-3 0,-2-15 0,26 31 0,-22-66 0,2-8 0,9-16 0,3-11 0,7-15 0,-1-3 0,-7 6 0,-11 11 0,-13 19 0,-4 8 0,-5 7 0,2 4 0,-4 1 0,4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8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24575,'51'-19'0,"-26"8"0,7 4 0,-17 42 0,-10-5 0,1 53 0,-16-40 0,-29 19 0,10-42 0,-7-3 0,46-15 0,11-3 0,32-2 0,24-2 0,-15 4 0,22-1 0,-53 3 0,-5 3 0,-24-3 0,-1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8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0 159 24575,'47'-13'0,"3"-1"0,5 0 0,30-7 0,6 0 0,-3 0 0,-22 6 0,23-5 0,-92 12 0,2 5 0,-2-6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9.3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24575,'4'68'0,"0"0"0,1 0 0,1 29 0,-2-31 0,-3-60 0,16-11 0,-13 5 0,14-7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09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24575,'-33'95'0,"15"-14"0,4 2 0,6-29 0,1 2 0,0 42 0,3-4 0,8-14 0,6 13 0,28-19 0,-11-33 0,19 23 0,-30-49 0,5-5 0,-1-18 0,44-28 0,-36 19 0,23-15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0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24575,'10'-1'0,"72"24"0,-43 12 0,42 4 0,-65 0 0,-39 12 0,3-17 0,-9 11 0,2-2 0,11-16 0,1 16 0,74-55 0,34-10 0,-14 4 0,-3-3 0,-64 22 0,-7 4 0,-6-1 0,1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1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1 126 24575,'28'0'0,"34"-3"0,30-8 0,7-1 0,-22 1 0,-5 0 0,-16 2 0,24 0 0,-56 0 0,10-7 0,-16 0 0,3 1 0,-32 12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2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76 24575,'54'-30'0,"-3"5"0,14 8 0,2 13 0,8 12 0,-23 6 0,-25 9 0,-19-5 0,-8 1 0,-57 40 0,25-31 0,-29 23 0,46-45 0,16-8 0,47-7 0,28 6 0,23 4 0,-16 9 0,-34 12 0,-36-12 0,-4 4 0,-21-5 0,-7 5 0,-59 20 0,31-17 0,-1 0 0,-5 1 0,-1-3 0,-8-3 0,-1-8 0,-2-20 0,4-3 0,-16 5 0,-7-25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3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24575,'10'4'0,"17"14"0,1 7 0,18 39 0,-16-7 0,-19 10 0,-9 4 0,-16 26 0,-7-18 0,-4-4 0,-12-8 0,2-13 0,23-46 0,9-20 0,0 9 0,2-8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4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24575,'11'-6'0,"5"0"0,-5 5 0,15 4 0,-3 1 0,31 13 0,-13-2 0,-1 0 0,-22-4 0,-24-3 0,-22 28 0,10-12 0,-12 33 0,24-38 0,5 7 0,5-17 0,3-2 0,2-2 0,4-3 0,1-1 0,-4-1 0,-2-2 0,-4 2 0,5-4 0,4-1 0,-3 2 0,-3-1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5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5 24575,'37'5'0,"1"-1"0,-13-4 0,-1-2 0,6-2 0,-16 1 0,-1-1 0,-2 3 0,2 4 0,19 48 0,-12-2 0,-5-3 0,0 9 0,-2 34 0,-4 4 0,-2-27 0,-2 3 0,-1 6 0,0 8 0,-3-9 0,-3-16 0,-1-4 0,-3 19 0,0-5 0,-2 2 0,0 15 0,5-46 0,2-3 0,1-23 0,0 8 0,-1-2 0,-1 4 0,-3-8 0,-4-8 0,-3-8 0,-7 1 0,-29-4 0,-7-3 0,-14-5 0,3 1 0,4 0 0,23-1 0,14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33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24575,'32'28'0,"-4"9"0,4 3 0,-15 8 0,-14-14 0,-8 14 0,0-8 0,-3-1 0,5-16 0,-1-7 0,3-6 0,0-3 0,11-5 0,11 0 0,39 0 0,-17 0 0,10 2 0,-41-3 0,-21 10 0,-2 2 0,-15 25 0,14-11 0,-6 16 0,11-17 0,-1 8 0,-4 17 0,4-17 0,-5 13 0,7-26 0,-1-6 0,2-6 0,1-4 0,0-4 0,-5 1 0,3-1 0,-4-7 0,6 0 0,-1-21 0,3 17 0,-1-9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6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24575,'38'0'0,"-5"0"0,20-1 0,4-4 0,-21 0 0,3-1 0,-25 3 0,-10 2 0,-2 0 0,1-1 0,-2 1 0,1-1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17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24575,'27'1'0,"1"1"0,35-1 0,-32 1 0,24-1 0,-48-2 0,-6 1 0,-3-3 0,-1 3 0,2-2 0,-1 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2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 24575,'-14'27'0,"6"-9"0,-11 20 0,10-20 0,1 1 0,1 3 0,2-4 0,-5 27 0,3-14 0,0 14 0,5-28 0,1-2 0,2-13 0,12-5 0,-9 2 0,9-3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2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24575,'9'0'0,"13"-1"0,-9 1 0,21-2 0,8 1 0,7 1 0,3-1 0,15 2 0,20 0 0,-56-9 0,-20 5 0,2-6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3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24575,'0'19'0,"-1"26"0,-1-5 0,-2 42 0,3-52 0,-1 10 0,3-39 0,2-8 0,0-5 0,5-11 0,2-36 0,-3 31 0,1-18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5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24575,'6'0'0,"7"-1"0,2-1 0,12-2 0,-6 3 0,1-1 0,-6 3 0,6 0 0,-9 0 0,3 0 0,-13-1 0,-7 0 0,-2 1 0,0-1 0,3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6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24575,'-24'87'0,"0"1"0,-1 7 0,6-6 0,6 7 0,7-42 0,1 3 0,3 25 0,1 0 0,2 17 0,0-30 0,0-6 0,1-21 0,1-23 0,2-4 0,-1-1 0,2-6 0,10-11 0,1 0 0,30-4 0,-20 3 0,17-2 0,-25 4 0,15-1 0,-14 3 0,7-1 0,-18 0 0,-3 0 0,1-9 0,5-4 0,16-10 0,-12 10 0,3 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7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24575,'-5'23'0,"0"66"0,4-9 0,3-16 0,2 11 0,0-4 0,3 10 0,0-2 0,1 4 0,0-3 0,-3-9 0,-1-10 0,-2-16 0,0-2 0,-2-31 0,-1-12 0,13-65 0,-4-11 0,7-3 0,-11 20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8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24575,'41'-3'0,"-17"1"0,19 0 0,-17 7 0,-14 1 0,5 12 0,-13 1 0,-1 48 0,-4-6 0,-8 17 0,1-33 0,-5-25 0,0-13 0,3-4 0,-13 4 0,12-5 0,-9 2 0,13-2 0,-1-2 0,5 0 0,3-1 0,0-1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28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0 24575,'-33'40'0,"-2"17"0,2 3 0,7 16 0,18-21 0,9-5 0,3 1 0,5 8 0,13 21 0,33-32 0,-17-23 0,12 6 0,-35-25 0,-16-7 0,8-8 0,8-4 0,-4 2 0,4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42.7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1 252 16383,'46'-11'0,"-4"1"0,22 4 0,-14 1 0,5-1 0,1 0 0,9 0 0,-3-2 0,5-1 0,0 2 0,-2-1 0,-12 2 0,1-1 0,21-1 0,-6 1 0,-14 6 0,-2-1 0,5 1 0,12 2 0,1 0 0,-2-2 0,4 0 0,-2 0 0,4-1 0,-7 0 0,-9 1 0,-3-1 0,12-2 0,1 0 0,-13 4 0,-1 1 0,2 0 0,0-1 0,0 0 0,0 1 0,-5 0 0,-2 0 0,31-1 0,-17-1 0,27 0 0,-33 0 0,-1 0 0,4-1 0,33 1 0,-29-1 0,10-1 0,1 1 0,7 1 0,3 0 0,1 0 0,6 1 0,2-1 0,-1 1 0,-9-1 0,0 1 0,0 0 0,7 0 0,1 1 0,-1-1 0,-10-1 0,-1 0 0,0 0 0,-4-1 0,0 1 0,6 0 0,1-1 0,8 0 0,-2-1 0,-13 1 0,-2 0 0,0 0 0,10 0 0,16-2 0,0 1 0,-13 0 0,-3 1 0,-1-1 0,-9 2 0,10-1 0,0 0 0,-10 0 0,6 1 0,6-1 0,-10 0 0,16 1 0,9-1 0,2 0 0,-6 0 0,-13 1 0,3-1 0,-10 1 0,12 0 0,-13 0 0,12 0 0,8 0 0,1 0 0,-4 0 0,-9 1 0,-14 0 0,21 1 0,-6-1 0,0-1 0,12-1 0,-2-1 0,-16 1 0,-13 0 0,-4-1 0,7-1 0,5-2 0,-10 3 0,20 3 0,-13 0 0,-10 0 0,12 0 0,2 0 0,-1-2 0,2-1 0,1 1 0,2 0 0,1 2 0,0-2 0,0 0 0,0-1 0,-14 2 0,15 2 0,-15 1 0,8 1 0,-8-2 0,5 0 0,-4 0 0,9 1 0,1-1 0,-5 0 0,5-1 0,-7 1 0,-9-1 0,-5-1 0,5 1 0,-1 1 0,-4-1 0,-2 1 0,38 0 0,-33 1 0,-1 0 0,21 2 0,-20-1 0,-1-1 0,1 0 0,6 0 0,-24-2 0,-3 2 0,-4 0 0,-12-1 0,4 0 0,-18-1 0,7-12 0,-13 10 0,10-10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0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5 24575,'0'5'0,"0"4"0,-1 7 0,0 8 0,0 48 0,6 9 0,1 2 0,15 2 0,-7-57 0,8 4 0,-1-35 0,1-15 0,22-39 0,-7-3 0,13-19 0,-14 19 0,-7 12 0,0 7 0,-10 12 0,-1 6 0,-9 9 0,-4 7 0,-4 7 0,0 9 0,-1 68 0,0-21 0,1 18 0,4 5 0,13 19 0,-9-43 0,1-3 0,10 6 0,-11-38 0,-8-26 0,4-51 0,-6-34 0,5 20 0,-5 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1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24575,'-13'56'0,"1"-6"0,0 4 0,-5 43 0,5-8 0,3 2 0,6-28 0,2 0 0,5 26 0,2-4 0,2 1 0,6-2 0,-11-67 0,6-17 0,26-56 0,15-12 0,-7 7 0,-7 17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2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24575,'4'67'0,"0"0"0,-1-2 0,0-2 0,1-7 0,-1-4 0,0 33 0,1-46 0,8-37 0,12-32 0,23-46 0,-23 31 0,7-2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2.8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0 24575,'-4'98'0,"1"-4"0,2-35 0,1-2 0,0 25 0,0-12 0,0-38 0,0 9 0,-1-37 0,-29-38 0,-5 5 0,-17-20 0,8 21 0,16 15 0,10 6 0,12-2 0,4 3 0,3-1 0,-1 1 0,-1-1 0,-1 2 0,1 0 0,-1 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3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24575,'89'-12'0,"1"0"0,-2-2 0,10 3 0,-99 11 0,1-1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3.6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24575,'71'53'0,"-16"-4"0,-45-25 0,-13 62 0,-13-17 0,6-19 0,-6 1 0,-14-4 0,-3-7 0,6-9 0,-17 12 0,43-50 0,7-9 0,-3 5 0,3-3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4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24575,'17'-1'0,"14"-1"0,-10 2 0,16 1 0,-20 1 0,-1 2 0,-15 10 0,-4 0 0,-24 31 0,14-23 0,-12 15 0,22-29 0,10-3 0,7-3 0,10-1 0,7 0 0,9-2 0,-17 1 0,1-1 0,-5 8 0,-7 6 0,6-2 0,-11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4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0 157 24575,'80'-18'0,"0"-1"0,0 1 0,-20 5 0,-1-1 0,14-4 0,6-3 0,-19 5 0,-21 5 0,-24 4 0,-13 6 0,-3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5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24575,'3'96'0,"0"1"0,0-31 0,0-5 0,2 30 0,-2-67 0,11-39 0,-9 15 0,8-30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5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24575,'10'84'0,"0"0"0,-1 0 0,1 0 0,2 24 0,0-4 0,-5-39 0,-6-51 0,0-3 0,0-22 0,1-20 0,-1-17 0,0-23 0,-1 32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45.0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16383,'83'10'0,"0"0"0,6 0 0,1-1 0,-2 1 0,13-1 0,-24-2 0,14 0 0,7 1 0,4 0 0,-3-1 0,-7 1 0,-8-1 0,-7 0 0,0 0 0,5 0 0,11-1 0,-18-1 0,7-1 0,5 0 0,5 1 0,3-1 0,2 0 0,1 0 0,1-1 0,-1 1 0,-2-2 0,-2 1 0,6-1 0,0-1 0,0 1 0,1-2 0,-1 1 0,0-1 0,-1 0 0,0 0 0,-2 0 0,0 1 0,3-1 0,-2 0 0,-2 0 0,0 0 0,-1 0 0,2-1 0,1 1 0,3-1 0,3 0 0,-16 1 0,4-1 0,4 0 0,2-1 0,1 1 0,1-1 0,0 1 0,-3-1 0,-1 1 0,-5 0 0,-4-1 0,-5 1 0,-8 0 0,32 0 0,-15 0 0,-6 0 0,4 1 0,13-1 0,-17 1 0,8-1 0,8 1 0,3 0 0,2 0 0,0 0 0,-3-1 0,-6 2 0,-7-1 0,-10 0 0,22 0 0,-15 1 0,-2 0 0,12 0 0,-17 0 0,10-1 0,6 1 0,2 0 0,0-1 0,-6 1 0,-8-1 0,-11 1 0,17 0 0,-14-1 0,3 1 0,-3-1 0,5 0 0,-3 0 0,-9 0 0,3 0 0,1 0 0,10-1 0,14-1 0,1 1 0,-14-1 0,-2 1 0,0-1 0,-2 1 0,13-1 0,-5 0 0,-21 0 0,-3-1 0,9-2 0,3 0 0,10 0 0,8-2 0,-1 1 0,-16 2 0,-1-2 0,3 1 0,-29 1 0,1 2 0,28-3 0,0 1 0,19 1 0,-3 2 0,5 1 0,-22-2 0,-1 1 0,11 0 0,-2-1 0,-25 0 0,-10 0 0,-13 1 0,-18-1 0,-20-5 0,-13-8 0,-4-6 0,0 4 0,6 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6.2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16 24575,'17'-4'0,"12"-2"0,-4 4 0,6-1 0,-14 3 0,2 3 0,-5 4 0,12 14 0,-10 6 0,-1 13 0,-14-9 0,-14 3 0,-5-10 0,-25 9 0,-2-10 0,1-2 0,7-14 0,25-5 0,1-3 0,11-1 0,-1 0 0,3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8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24575,'-13'74'0,"-1"-1"0,1 1 0,9-23 0,1 1 0,-10 29 0,-2 11 0,13-12 0,18-25 0,7-11 0,9 8 0,28 6 0,-35-44 0,-1-9 0,-19-9 0,0-7 0,4-2 0,-3 3 0,1 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8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24575,'-1'80'0,"0"1"0,0 0 0,0-1 0,1 0 0,0-19 0,2-14 0,1 6 0,-1-41 0,-1-5 0,-7-44 0,1-9 0,-1-30 0,2 34 0,4 12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39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7 24575,'63'-2'0,"-1"1"0,-7-2 0,-7 5 0,-3 20 0,-19-2 0,12 20 0,-26-7 0,-11 20 0,-14-9 0,-19 9 0,-7 0 0,-11 5 0,7-9 0,-3-1 0,3-12 0,4-6 0,0 4 0,-17 4 0,52-39 0,9-12 0,7-1 0,-4-1 0,3 6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0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0 24575,'-4'40'0,"1"60"0,-1-1 0,3-29 0,0 4 0,-1-7 0,-1-2 0,1-5 0,-1-2 0,-4 39 0,2-44 0,3-49 0,3-3 0,8-12 0,-6 8 0,6-7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2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24575,'2'76'0,"-1"0"0,0 11 0,0-6 0,0-4 0,-1-20 0,0-11 0,0-24 0,0-13 0,10-31 0,31-49 0,-22 32 0,20-25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2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372 0 24575,'0'86'0,"1"-1"0,0 1 0,-1-8 0,0-1 0,0-22 0,0-24 0,-2-11 0,2-14 0,-2-5 0,-3-3 0,-39-28 0,-17-4 0,-1 4 0,-1 1 0,0 0 0,-9 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3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97 24575,'64'-19'0,"0"0"0,-5 1 0,-6 4 0,-3 5 0,-21 4 0,-11 1 0,-13 0 0,2 1 0,-3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3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24575,'45'69'0,"-17"-17"0,-4 1 0,-5 14 0,-7-8 0,-10 1 0,-35 26 0,-11-2 0,1-31 0,13-30 0,48-98 0,-14 55 0,19-59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4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24575,'12'-4'0,"1"1"0,1 1 0,1 0 0,0 1 0,2 1 0,14 4 0,-11-1 0,4 3 0,-18 0 0,-4-1 0,-15 21 0,3-2 0,-15 61 0,16-53 0,1 27 0,27-57 0,2-4 0,32 0 0,-26-2 0,4 1 0,-26-2 0,-4 0 0,5-4 0,-4 5 0,2-1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47.8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1 176 16383,'40'5'0,"-1"-2"0,19-4 0,14-1 0,-7-1 0,12 0 0,-1-2 0,16-1 0,7-1 0,-16 1 0,11 1 0,1 0 0,-8-1 0,-9 1 0,-7-1 0,6 1 0,0 2 0,5 0 0,0 0 0,-4 0 0,1 0 0,-3 1 0,1 0 0,5 0 0,1 1 0,-1-1 0,-9-1 0,-2-1 0,-2 0 0,18-1 0,-2 0 0,7-5 0,1 0 0,3 1 0,6 2 0,-29 2 0,6 1 0,0 0 0,-5 1 0,-2 0 0,-4 1 0,9 0 0,5 0 0,12 0 0,3 1 0,-4-1 0,-12 1 0,17 1 0,0-1 0,-25 1 0,11-2 0,3 1 0,-4-1 0,-10 2 0,27 0 0,-7 1 0,-15 0 0,3 1 0,-2 0 0,-9 1 0,-2 1 0,-1 0 0,27 1 0,4 1 0,-13-1 0,5 1 0,-3-1 0,-19-2 0,-2 0 0,1 0 0,13 0 0,1 1 0,-4-1 0,7-1 0,-2 1 0,-13 1 0,2 0 0,-2 0 0,15 4 0,6 0 0,-11-3 0,8 1 0,2 0 0,-7-1 0,-7 1 0,-4-1 0,7-1 0,-3 0 0,9-2 0,3 1 0,0-1 0,-7 1 0,-1 1 0,-3 0 0,-2 0 0,-1-1 0,17 1 0,-2-1 0,5 0 0,3 1 0,10 1 0,-5 0 0,-19-1 0,-23-1 0,-2-1 0,35 0 0,15 0 0,-22-1 0,-15 0 0,-8-1 0,1-1 0,12-1 0,-8 1 0,-1 0 0,5-2 0,-7 1 0,0-1 0,2-1 0,23-2 0,-24 1 0,14 0 0,-19 3 0,-3-1 0,7 1 0,9 2 0,3 2 0,-2-2 0,5 3 0,-2 4 0,6 2 0,-6 0 0,-1 1 0,-4 0 0,8 3 0,-6-1 0,8-2 0,-55-8 0,-15-2 0,3 3 0,-4-1 0,19 3 0,-12-1 0,7-1 0,-16-1 0,-1-1 0,-6-1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5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24575,'14'-2'0,"4"0"0,40-3 0,0 2 0,6-2 0,2 1 0,10 1 0,8-2 0,-60 7 0,-22 75 0,-4-28 0,5 34 0,3 8 0,7 7 0,0-16 0,2-2 0,3 6 0,-3 0 0,-9-56 0,-8-5 0,-2-19 0,-11 4 0,-3 3 0,-34 17 0,3-6 0,4-3 0,-3-2 0,-11 1 0,-8 1 0,44-17 0,6-6 0,9-13 0,3 3 0,-1 1 0,4 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5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 24575,'16'-5'0,"3"0"0,4-3 0,7 1 0,26-9 0,-17 7 0,24-9 0,-43 11 0,2 0 0,-22 13 0,-2-4 0,-1 6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0:46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1 115 24575,'67'-7'0,"0"0"0,-1 2 0,-24-4 0,-47-4 0,-15-18 0,7 14 0,-7-8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06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2887 536 24575,'52'8'0,"-23"-3"0,30 7 0,-25-2 0,7 3 0,41 14 0,-32-7 0,5 2 0,21 5 0,4 1 0,-7-3 0,-2-1 0,-7-3 0,-2-1 0,1-3 0,-4-1 0,21 5 0,-19-11 0,11-1 0,-5-2 0,0-3 0,-1-2 0,36-2 0,-5-3 0,-7-10 0,-14-16 0,-41 0 0,11-12 0,-12 9 0,2-2 0,15-22 0,-3-7 0,3-2 0,-3 3 0,-27 37 0,3-4 0,-15 13 0,-1-19 0,-6 14 0,2-16 0,-37-12 0,-36-13 0,6 0 0,5 25 0,-1 6 0,5 12 0,-29 4 0,-10 4 0,27 8 0,1 2 0,-22-1 0,-3 0 0,-4 4 0,4 1 0,29-2 0,-3 0 0,-10 2 0,-7-1 0,4 1 0,-4 0 0,2 0-327,11-1 1,-4 1 0,4 0 326,-9 1 0,3 1 0,7 0 0,-2 0 0,-25 2 0,-5 0 0,1-1 0,-1-2 0,1 2 0,1-2 0,3-2 0,0-1 0,23 2 0,-1 0 0,6 1 0,2-1 0,-1 0 0,-28 3 0,-14 1 0,11-1 0,17-2 0,4 1 0,8-1 0,-2 1 0,1-1 489,-19 1 1,5 0-490,20-1 0,2 0 0,-6 1 0,0 0 0,4-2 0,0 0 0,-13 1 0,1 0 0,14-2 0,2 0 0,-11 1 0,5 1 0,-3 0 0,14 2 0,19-2 0,1 1 0,-10-2 0,20-1 0,-12 0 0,26 0 0,4-2 0,4 1 0,0-2 0,2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08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2008 2233 24575,'-27'-37'0,"5"6"0,18 25 0,-5-15 0,-2-6 0,-1-2 0,2 0 0,-11-17 0,1 1 0,-11-21 0,-1 0 0,4 11 0,-2-1 0,5 11 0,-2-2 0,-24-30 0,-2-1 0,17 30 0,-1 1 0,-25-26 0,-2 1 0,23 26 0,-1 0 0,-29-24 0,-1 1 0,30 30 0,-1 1 0,-12-8 0,-7-5 0,1 2 0,-14-11 0,0 2 0,-1-1 0,0 0 0,20 17 0,0 0 0,4 4 0,1 1 0,2 1 0,0 0 0,-1-1 0,-1-2 0,5 2 0,5 3 0,-15-17 0,45 38 0,-2 0 0,13 14 0,1 8 0,0 2 0,0 22 0,-5 5 0,-3 16 0,0-6 0,0-1 0,6-22 0,0-9 0,11-32 0,1-11 0,9-17 0,11-32 0,-6 2 0,-1 5 0,-10 20 0,-11 39 0,8 6 0,23 5 0,-6 0 0,25 3 0,-26 0 0,-4-1 0,-12-1 0,-11-2 0,-1 0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09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864 27 24575,'-14'-10'0,"-2"3"0,-10-2 0,-49 9 0,-12 4 0,38-2 0,-3 2 0,-35 7 0,-16 6 0,16 4 0,29 5 0,6 4 0,-17 1 0,11 8 0,36 11 0,13 2 0,12 8 0,12-1 0,5-4 0,6-9 0,22 10 0,-19-43 0,43 0 0,0-4 0,6-2 0,-19-7 0,-2-10 0,-9 1 0,6-3 0,-27 3 0,-42-24 0,2 12 0,-11-12 0,15 23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0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24575,'86'21'0,"-4"-4"0,16-9 0,-31-3 0,2-1 0,-10 0 0,-2-1 0,2 0 0,-8 0 0,-17-2 0,-23-1 0,-24-3 0,7 2 0,-10-3 0,10 4 0,-2-1 0,-2 0 0,-14 13 0,-20 56 0,6-18 0,11-3 0,3-1 0,4-5 0,6-13 0,9-14 0,5-13 0,2-3 0,1-2 0,7-8 0,-6 7 0,4-3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24575,'84'4'0,"0"0"0,-33-3 0,3 0 0,20 0 0,11-1 0,-9-1 0,-10-3 0,-7 0 0,36-4 0,-34 2 0,-43 3 0,-15 2 0,-5 0 0,-1 1 0,0-1 0,-10 1 0,-3 0 0,-33 0 0,12 2 0,-25 5 0,33 0 0,1 6 0,18-1 0,-2 5 0,-2 13 0,0-1 0,-13 52 0,15-34 0,-6 25 0,16-50 0,0-11 0,2-10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1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24575,'7'3'0,"2"-2"0,16 2 0,41-3 0,7 3 0,18-2 0,-24 3 0,-21-1 0,-18 0 0,-13-1 0,-12-2 0,-2 1 0,1-1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2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1 24575,'-26'9'0,"-10"5"0,-9 9 0,-5 8 0,7 3 0,5 12 0,24 5 0,6 3 0,-2 14 0,8-12 0,8 0 0,34 9 0,-9-21 0,14 3 0,-13-27 0,-17-13 0,4 0 0,-15-7 0,0 0 0,-2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53.5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 16383,'72'0'0,"-9"-2"0,19 0 0,6-1 0,-4 1 0,-8 0 0,-4 1 0,6 0 0,10 1 0,-7 0 0,11 0 0,8 1 0,4 0 0,1 0 0,-1 0 0,-4 1 0,-6-1 0,1 1 0,-5-1 0,-3 1 0,0 0 0,3 0 0,4 1 0,-9 0 0,2 0 0,2 1 0,2 0 0,1-1 0,2 1 0,0-1 0,2 0 0,-7-2 0,3 1 0,3-1 0,1 0 0,0 0 0,0-1 0,-2 1 0,-3 0 0,-4 0 0,-5 0 0,11 0 0,-8 0 0,-3 1 0,-1-1 0,4 1 0,7-1 0,-2-1 0,9 1 0,6-1 0,3 0 0,0 1 0,-5-1 0,-6 0 0,-12 0 0,-13 0 0,10 1 0,-15 0 0,-1 0 0,12 0 0,1 0 0,-15 0 0,5 0 0,-8-1 0,38 0 0,-21 0 0,4 0 0,-12 0 0,0 0 0,17 0 0,-4 0 0,9 0 0,5 0 0,3 0 0,-17 0 0,15-1 0,-8 1 0,-10-2 0,4 1 0,-2 1 0,12-1 0,-1 1 0,-16-1 0,-15 0 0,-1 1 0,32 0 0,15 1 0,-10 0 0,-14-1 0,6 0 0,-14 0 0,14 0 0,9 1 0,2-1 0,-5 0 0,-12-1 0,13 0 0,-11-1 0,9 1 0,-9 0 0,9 1 0,2-1 0,-1 1 0,-8-1 0,-8-1 0,-5 0 0,-2 0 0,3 0 0,11 1 0,2 1 0,-1-1 0,-2 1 0,12-2 0,-2 1 0,2 0 0,-8 0 0,5 0 0,-4 0 0,-17 0 0,-17 1 0,-4-1 0,13 0 0,6 1 0,-3-1 0,7-1 0,-4-1 0,-1 1 0,-1-1 0,-7 1 0,-9-2 0,-14-1 0,-25 3 0,-14 1 0,0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75 24575,'-23'26'0,"11"22"0,-9 19 0,19-8 0,4-16 0,4-27 0,0-7 0,1-5 0,80 5 0,0-8 0,-26 2 0,0-2 0,28-8 0,-57 1 0,-10-12 0,-19-1 0,-6-21 0,-8-8 0,-12-6 0,-34-16 0,11 29 0,-14-1 0,24 30 0,11 9 0,-10 5 0,-5 3 0,9-1 0,4 0 0,22-1 0,3-2 0,4 4 0,1-3 0,11 0 0,-8-2 0,5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4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24575,'23'7'0,"64"-9"0,-43 1 0,38-7 0,-68 6 0,-4 1 0,-6 1 0,3 0 0,-6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5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24575,'-16'71'0,"0"1"0,3 16 0,5-3 0,8 8 0,3-26 0,2-10 0,-3-33 0,4 7 0,3-31 0,1 0 0,31 0 0,4-2 0,36-5 0,6 0 0,-5 1 0,-9-2 0,-14 2 0,-44 6 0,-18 0 0,0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24575,'60'25'0,"1"0"0,-10-3 0,2 4 0,-10 4 0,-1 2 0,9 1 0,-3 5 0,-11 14 0,-10 0 0,-10 5 0,-1 27 0,-47-34 0,13-19 0,-21-7 0,27-20 0,1-2 0,2 1 0,4-1 0,1-1 0,15-4 0,-8 3 0,10-3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24575,'5'0'0,"8"-1"0,63-1 0,16-1 0,-6 0 0,-18 0 0,10 0 0,-16 1 0,-19 0 0,-8-1 0,-37 3 0,0 0 0,1 0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17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24575,'19'-1'0,"59"-4"0,-21 3 0,5-1 0,0 0 0,-3 2 0,-9-1 0,-38 1 0,-16 1 0,3 0 0,0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0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24575,'0'79'0,"-1"-3"0,0-20 0,1 5 0,-1 14 0,-1 0 0,0-12 0,1 0 0,-2 29 0,0-3 0,0 8 0,1-40 0,1-7 0,1-14 0,0-14 0,3-41 0,-2 8 0,2-9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21 24575,'4'-6'0,"0"2"0,14 1 0,-2 1 0,21-1 0,-21 1 0,3 1 0,-14 4 0,0 8 0,0-3 0,-2 7 0,-2-9 0,-1 5 0,-2-4 0,-12 20 0,2-2 0,-33 54 0,21-40 0,-21 34 0,20-49 0,6-5 0,-4-4 0,17-11 0,1-2 0,11-4 0,-1-1 0,0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2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1 24575,'-30'33'0,"-12"25"0,15-10 0,-8 23 0,12-13 0,7-10 0,4-3 0,5-15 0,3-1 0,3-7 0,0-7 0,5 4 0,4-5 0,0 0 0,1-6 0,-4-5 0,2-2 0,-2 0 0,-1-1 0,-1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3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24575,'-4'38'0,"0"-3"0,-4 36 0,3-19 0,-1 17 0,1-6 0,3-27 0,0 8 0,2-28 0,9-5 0,20-1 0,4-4 0,49 1 0,-43-6 0,17 0 0,-45-4 0,-6 0 0,-5 0 0,2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55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1 182 16383,'93'3'0,"-29"0"0,16 0 0,10 1 0,2 0 0,-6 0 0,10 1 0,-2 1 0,3 0 0,8-1 0,-22-2 0,5 1 0,3-1 0,3 0 0,2 0 0,2 0 0,2-2 0,-7 1 0,5-1 0,2-1 0,3 1 0,0-1 0,-2-1 0,-2 1 0,-4 0 0,-6-1 0,8 0 0,-8-1 0,-4 0 0,1 0 0,4 0 0,9 0 0,-11 0 0,8 1 0,4-1 0,5 0 0,1 0 0,0 0 0,-2 0 0,-3 0 0,-4 0 0,-8 0 0,14-2 0,-6 1 0,-4-1 0,-3 1 0,0-1 0,0 1 0,-2 1 0,-2 0 0,0 0 0,-1 0 0,1 0 0,1-1 0,7 0 0,4-1 0,0 0 0,-2-1 0,-7 1 0,-9 0 0,7-1 0,-12 0 0,6 1 0,2 0 0,5 1 0,1 0 0,-8 0 0,-3 1 0,-6 0 0,4 0 0,0 2 0,5 0 0,0 0 0,-2 0 0,10 0 0,-2-1 0,4 0 0,-3-1 0,6 0 0,0-1 0,-8 1 0,-7 0 0,-5 1 0,0-2 0,4-2 0,1-2 0,8 0 0,-8 2 0,10 1 0,2-1 0,-2 1 0,-8-1 0,7-1 0,-7 0 0,9 0 0,1 1 0,12 1 0,3-1 0,-2 1 0,-9 1 0,-12 1 0,-6 0 0,-2 0 0,2 1 0,4-1 0,1 1 0,-1 1 0,-2-2 0,16 0 0,-2-1 0,-7 1 0,11 0 0,-15 0 0,-4-1 0,-5 2 0,-40 1 0,19 1 0,7 0 0,18 0 0,-9 1 0,13 2 0,-8-1 0,-15-2 0,3 1 0,10 1 0,16 1 0,-1 0 0,-15-1 0,-11-1 0,-3-1 0,48 4 0,-14-1 0,-59-4 0,14 1 0,3-1 0,-3-1 0,-20 1 0,-28 1 0,-14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24575,'24'5'0,"-2"4"0,18 7 0,24 36 0,-32-21 0,19 30 0,-46-10 0,-4-14 0,-9 26 0,-1-35 0,-5 7 0,5-23 0,-1 0 0,3-6 0,0-2 0,-1 7 0,5-6 0,1 2 0,19-11 0,-12 3 0,12-4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4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24575,'1'-4'0,"2"4"0,8 0 0,-5 2 0,1-3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4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3 24575,'-12'-2'0,"3"1"0,-3 6 0,-2 5 0,-45 58 0,24-25 0,-3 8 0,3-1 0,14-11 0,-3 14 0,20-9 0,3-13 0,5 7 0,3-21 0,6 1 0,25-3 0,28-6 0,-15-4 0,1-9 0,-40-4 0,-7-5 0,0 0 0,-3-9 0,-1 14 0,-1-4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5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24575,'92'-17'0,"-26"7"0,-6 2 0,-16 4 0,34-3 0,-54 2 0,-12 3 0,-16 0 0,-1 2 0,-2 2 0,-6 4 0,-5 5 0,6-4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5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24575,'-8'59'0,"0"0"0,-4 38 0,17-97 0,-3 3 0,2-11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6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24575,'13'-1'0,"-2"-1"0,2-5 0,-4 1 0,1-2 0,-5 4 0,-3 2 0,-1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8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5 24575,'13'-1'0,"-2"1"0,2-2 0,3 1 0,18 1 0,-17 0 0,11 0 0,-29 1 0,-3 6 0,-6 4 0,-4 5 0,-17 17 0,-4 12 0,-5 38 0,13-9 0,13 13 0,12-11 0,2-18 0,1-8 0,-1-26 0,0-16 0,0-7 0,-1-1 0,-7-5 0,-6-2 0,-1 2 0,4-1 0,9 6 0,40 0 0,8-2 0,28-2 0,-22-1 0,-22 0 0,-21 2 0,-10 3 0,-1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8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 24575,'-13'29'0,"-4"7"0,-13 26 0,0-3 0,-9 18 0,11-15 0,8-8 0,9 8 0,9-9 0,18 26 0,4-33 0,12 1 0,-14-38 0,-6-9 0,-2-7 0,-8 4 0,7-4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9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24575,'1'43'0,"0"29"0,1 4 0,-3 20 0,-4-36 0,-5 4 0,0-11 0,0-11 0,5-21 0,52-15 0,12-12 0,21-3 0,-2 2 0,-31 7 0,-6 0 0,-14 3 0,-29-9 0,-1-3 0,-8 1 0,8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29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24575,'74'61'0,"0"0"0,1-1 0,-5 10 0,-5 4 0,-24-13 0,-35 0 0,-14 32 0,-18-62 0,-7-1 0,-5-1 0,11-12 0,45-45 0,5 5 0,17-24 0,-22 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4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6918 820 24575,'-6'-10'0,"-42"-9"0,-18 1 0,-18 1 0,-11 1 0,11 3 0,-7 3-1044,9 3 0,-10 1 0,-3 1 0,6 0 1044,0 1 0,5 2 0,-8-1 0,7 1 0,-8-1 0,-4 1 0,2-1 0,6 1 0,8-1 0,6 1 0,-1 0 0,-6 0 0,-10-2 0,-8 1 0,-2 0 0,3-1 0,7 1 0,13 0 0,5 0 0,1 0 0,-5 1 0,-5 1 0,-6-1 0,-1 1 0,3 0 0,10 1 0,0-1 0,8 1 0,-4 1-164,-6 1 0,-7 0 1,2 1-1,9-1 164,-11 0 0,-1 1 0,6 1 0,-10 0 0,0 1 0,11-2 0,-5-1 0,-3 0-48,5-1 1,-15 0 0,-7 1-1,2-1 1,9-1 47,14 0 0,6-1 0,1 0 0,-6 0 0,-8 1 0,-5 0 0,-3 0 0,2 0 0,7 0 0,4-1 0,3 0 0,5 0 0,5 0 0,-24 2 0,8-1 1437,16-2 0,9-2-1437,4 1 1884,-4-1-1884,-31-4 310,20 3-310,-19-4 0,32 2 0,18 1 0,-9-6 0,17 3 0,-21-7 0,22 4 0,-5-2 0,8-1 0,12 4 0,-4-11 0,11-19 0,2 12 0,8-29 0,6 31 0,16-24 0,-2 17 0,21-18 0,-15 24 0,14-7 0,-18 19 0,15-1 0,-15 8 0,39-7 0,-14 5 0,6 0 0,3 1 0,12 0 0,5 3 0,3 2 0,-26 2 0,4 1 0,25 1 0,13 1 0,-5-1 0,4 1 0,1-1-702,-19 0 1,7-1 0,2 1-1,-4 0 702,8 1 0,-3-1 0,2 1 0,-13 0 0,1 0 0,3 0 0,6 0-307,-5 0 0,6-1 0,4 0 0,2 0 1,-2 0-1,-3 1 307,6 0 0,-2 1 0,0 0 0,0 0 0,2-1 0,-9-1 0,1 1 0,2-2 0,-1 1 0,1 0 0,0 0 0,2 0 0,2 0 0,-1 0 0,0 0 0,-4 0 0,-5 0 0,8 0 0,-6 1 0,-2-1 0,3 0 0,9-1 0,1 1 0,2-1 0,0 1 0,5 0 0,2 1 0,-1 0 0,-5 1 0,5 0 0,-4 0 0,2 1 0,-15-1 0,2 0 0,-1 0 0,-4 0 0,7 1 0,-4 0 0,-9 0-84,-12-1 0,-4 1 84,7 1 0,1-1 0,-7 1 0,9 0 0,15 0 0,19 1 0,3-1 0,-7-1 0,-6-1 0,-5-1 0,6 1 0,1 0 0,5 0 0,4 1 0,1-1 0,-10 0 0,5-1 0,-1 0 0,-5 1 0,-12-1 0,19-1 0,-2 1 0,-21 1 0,14-1 0,2 1 0,-8 0 0,-18-1 2487,29-1-2487,-28-1 0,0 1 0,-11 2 0,-2 1 0,0-2 0,3 1 1055,13 0 1,-3 1-1056,1-2 217,7 1-217,-32 0 0,-3 2 0,36 2 0,3 0 0,-24-1 0,21 1 0,-9 3 0,-50-1 0,18 13 0,-13-3 0,7 14 0,-20-10 0,-1 16 0,-6-4 0,0 26 0,-3-18 0,-5 19 0,-3-30 0,-10 20 0,1-19 0,-6 10 0,4-12 0,-5-2 0,-9 0 0,2-4 0,-26 4 0,15-12 0,-48 6 0,22-12 0,2-1 0,-4 0 0,-22-1 0,6-2 0,-2-1 0,34-2 0,2 0 0,-14 1 0,1 0 0,-30-3 0,-5 3 0,44-3 0,-5 0 0,-29 0 0,-6 0 0,-3 0 0,-2 1 0,31 0 0,-1-1 0,1 1 0,-26 0 0,8 0 0,33 0 0,3-1 0,-2 0 0,3 0 0,-5 0 0,-29-1 0,36-1 0,-28 0 0,27-2 0,-7 1 0,-5-1 0,17 2 0,-21 0 0,14 0 0,0 0 0,-31-3 0,30 2 0,-24-3 0,45 4 0,0 1 0,16 0 0,6 0 0,1 0 0,4 1 0,0 0 0,1-1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8:57.3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0 309 16383,'76'-4'0,"0"0"0,-1 0 0,2-2 0,1-1 0,11 0 0,-7 2 0,12 0 0,6 0 0,2 0 0,-3-1 0,-8 1 0,7-2 0,-10 1 0,4-2 0,19 1 0,-34 2 0,12 0 0,7-1 0,7 1 0,5-1 0,2 0 0,0 0 0,0 0 0,-4 0 0,-5 1 0,-7 0 0,-9 0 0,16-1 0,-11 0 0,-6 1 0,0 0 0,3-1 0,11 1 0,-10-1 0,7 1 0,5 0 0,3-1 0,3 0 0,-1 0 0,-1 1 0,-3-1 0,-5 1 0,-7 0 0,17 0 0,-6-1 0,-4 1 0,-3 0 0,-2 1 0,2 0 0,-7 1 0,-1 1 0,-2 0 0,1 0 0,0 0 0,2 0 0,5-1 0,4 0 0,-1 0 0,0 0 0,-2 0 0,-5 1 0,0 1 0,-2 0 0,-2 1 0,-6 0 0,-5 0 0,6-1 0,-7 0 0,-2 1 0,24 0 0,-3 0 0,-9 0 0,7 0 0,-12 0 0,11 0 0,0 1 0,-7 0 0,17-1 0,3 2 0,-21 1 0,12 2 0,4 0 0,-5 1 0,-14-1 0,10 1 0,-4 2 0,8 1 0,8 3 0,-13-3 0,-24-3 0,-1-1 0,8 0 0,6 1 0,-6-2 0,-9 0 0,0 0 0,8 0 0,7 1 0,-2 1 0,21 10 0,-1 1 0,-1-2 0,2 0 0,-28-3 0,1 1 0,2-1 0,13-2 0,2-1 0,-7-2 0,-11-3 0,0 0 0,5 0 0,5 0 0,-7 0 0,-9 0 0,-2 0 0,19 2 0,5 0 0,15-1 0,-2-1 0,-26 1 0,-1 0 0,20-4 0,-7-1 0,-12 0 0,0 0 0,11-3 0,-48 1 0,17-2 0,-34 2 0,-2 0 0,18-3 0,-16 3 0,10-1 0,-21 3 0,4 0 0,0-2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0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0 177 24575,'95'-28'0,"-1"-1"0,0 1 0,-6 2 0,-3 1 0,-35 9 0,-44 12 0,-11 2 0,-5 0 0,-26-6 0,24 6 0,-16-5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24575,'19'57'0,"-1"0"0,0-2 0,-4-9 0,-8-20 0,-1-8 0,17-28 0,-15 4 0,14-12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0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24575,'14'95'0,"0"0"0,1 0 0,-2-10 0,1 6 0,-2-7 0,-2-19 0,-1 5 0,0 2 0,-2-26 0,-7-54 0,-1-44 0,1 30 0,0-25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1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127 250 24575,'38'-74'0,"-1"17"0,-1 6 0,-7 15 0,50 4 0,-56 53 0,19 21 0,-12-12 0,-7 11 0,-9-10 0,-7 5 0,-17-16 0,-10-1 0,-15 7 0,-16 7 0,-5 3 0,-22 16 0,15-13 0,3-1 0,1 1 0,26-22 0,14-8 0,19-20 0,5 0 0,19-14 0,-14 15 0,12-5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2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24575,'-9'36'0,"1"41"0,6-3 0,2 25 0,5-41 0,-1-19 0,0-26 0,7-1 0,10-6 0,-8-3 0,4-5 0,-17-4 0,0-6 0,0 5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24575,'1'22'0,"-1"8"0,2 23 0,0 6 0,0 7 0,0-6 0,0-1 0,1-12 0,-3-20 0,0-10 0,0-55 0,7-1 0,-5-6 0,6 17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3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24575,'14'74'0,"0"0"0,0 0 0,0 0 0,3 19 0,1-3 0,-7-26 0,-7-35 0,-1-8 0,-6-18 0,-10-7 0,-9-8 0,-5 0 0,-15-17 0,8 7 0,7 0 0,10 11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3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24575,'95'-30'0,"-6"5"0,-77 24 0,6-1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24575,'45'24'0,"0"0"0,6 33 0,-6 7 0,-16-20 0,-5 4 0,2 40 0,-10-4 0,-14-32 0,-19 24 0,5-62 0,-5 1 0,11-11 0,26-45 0,-15 32 0,17-33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4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96 24575,'-74'-46'0,"42"26"0,-19-10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5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24575,'1'15'0,"-1"9"0,-1 14 0,-4 35 0,-1 26 0,0-12 0,3-33 0,-1 1 0,-1 32 0,-2 13 0,3-24 0,3-29 0,1-23 0,-1-14 0,1-18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21 24575,'-15'-10'0,"-7"0"0,7 9 0,-9 3 0,-34 33 0,11-4 0,-31 28 0,32-15 0,5 38 0,24-21 0,9 21 0,20-29 0,40 0 0,-13-23 0,39-1 0,-25-30 0,-2-7 0,5-3 0,37-27 0,-80 4 0,0-28 0,-9 24 0,-3 4 0,-1 24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6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72 24575,'-19'-7'0,"4"0"0,9 5 0,4 1 0,2 0 0,62-9 0,-5 2 0,2 0 0,28-6 0,-26 5 0,-23 5 0,-45 8 0,-9 8 0,-4 23 0,4-6 0,7 13 0,8-20 0,1-3 0,0-7 0,1-4 0,0-4 0,1-3 0,-1-1 0,0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7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24575,'20'0'0,"33"-5"0,11-2 0,31-5 0,-13 4 0,-33 2 0,-16 4 0,-35 1 0,-3 0 0,-2 3 0,4-2 0,-2 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24575,'-15'79'0,"-1"0"0,-1 4 0,1-5 0,14-78 0,3 0 0,3 1 0,32-1 0,-11 0 0,35 0 0,-19-1 0,17 1 0,-11 0 0,-9 0 0,-21 0 0,-13-1 0,-7-3 0,5-6 0,-2 5 0,4-3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8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 24575,'-43'63'0,"1"1"0,-1 0 0,-13 22 0,13-11 0,31-22 0,57 31 0,-14-43 0,38 18 0,-30-52 0,-7-8 0,-2-4 0,-11-4 0,-1-7 0,-1-9 0,2-7 0,-6 9 0,-4 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8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24575,'-12'95'0,"1"1"0,0-1 0,-1-2 0,-1-3 0,11-38 0,7-46 0,51-67 0,-38 33 0,37-42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1 24575,'8'99'0,"0"0"0,1 0 0,-1-8 0,0-3 0,-5-32 0,-4-43 0,0-10 0,-6-6 0,-14-11 0,-56-27 0,-8-4 0,29 14 0,-19-9 0,-1 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39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24575,'76'-1'0,"-1"0"0,-2 2 0,-18-3 0,-45-3 0,13-5 0,-12 3 0,2-4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40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24575,'30'73'0,"0"-1"0,-5-12 0,-11-5 0,-28 10 0,-25-2 0,2-11 0,3-5 0,11-20 0,19-23 0,2-10 0,5-7 0,-3 4 0,4-1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48.1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1 124 24575,'23'58'0,"-7"-26"0,5 15 0,2 2 0,4-7 0,27 24 0,-27-42 0,27-16 0,-13-33 0,32-28 0,2-1 0,9-3 0,-27 23 0,1 1 0,0 0 0,1-2 0,0 1 0,-2 4 0,14 0 0,-11 9 0,-20 11 0,-17 9 0,-15 5 0,3 8 0,-3-4 0,6 9 0,-9-5 0,12 30 0,-7-17 0,6 13 0,-11-29 0,-2-6 0,-1-7 0,0-1 0,3-1 0,-3 3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6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9 24575,'6'-3'0,"3"0"0,7 0 0,-5 5 0,3-1 0,-8 8 0,2 1 0,7 8 0,5 4 0,12 41 0,-18-35 0,-1 31 0,-22-45 0,-17 15 0,2-6 0,-21 13 0,16-16 0,-12 9 0,19-16 0,-3 0 0,8-7 0,-5-3 0,9-3 0,-1 0 0,11-1 0,11-3 0,8 0 0,-2 0 0,-1 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1:58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24575,'5'0'0,"4"0"0,0 1 0,30 3 0,-21-2 0,41 3 0,-35-3 0,34 2 0,-23-3 0,19 4 0,-25-4 0,13 4 0,-17-3 0,24 3 0,-13-3 0,28 4 0,-27-2 0,44 11 0,-28-6 0,2 3 0,3-1 0,15-1 0,-16-2 0,-3 0 0,-5-3 0,15 3 0,-42-4 0,24 1 0,-11 0 0,32 3 0,-24-3 0,9 2 0,-30-4 0,5 1 0,-12-1 0,5-1 0,-5 0 0,-2 0 0,-2-1 0,-1 1 0,-2-2 0,14 2 0,-6-2 0,11 1 0,-17-1 0,-1 0 0,-9-3 0,2-11 0,3-10 0,-3 5 0,4 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2:02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24575,'14'2'0,"64"7"0,-5-5 0,5 1 0,3-2 0,-30-3 0,0-1 0,24-2 0,-4 0 0,-4-1 0,14-3 0,-57 5 0,10 1 0,-2 0 0,60 2 0,-7 1 0,-12 0 0,-1-1 0,16 2 0,3 1 0,-45-1 0,-1 3 0,-5 1 0,10 2 0,5 0 0,-15-2 0,-8-3 0,-24-3 0,-5-1 0,-5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3:41.1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 24575,'82'-1'0,"0"0"0,0 0 0,-1 1 0,3 0 0,-11-1 0,8 1 0,1-1 0,-10 1 0,11 1 0,-10 1 0,24 2 0,-37-1 0,-5 0 0,-7 0 0,28-1 0,-45-2 0,10 0 0,-7 0 0,-3 0 0,-11 0 0,13 0 0,-2 0 0,6 0 0,-7 0 0,4 0 0,-6 0 0,4 0 0,10 0 0,6 0 0,0 0 0,-4-1 0,-27 1 0,-5-1 0,-4 0 0,-4 1 0,-3-1 0,1 1 0,-3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24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24575,'-3'50'0,"0"0"0,-6 34 0,8-16 0,2 25 0,0 14 0,2 4 0,-1-7 0,-1-15 0,-1 1 0,-1-12 0,2 16 0,0-14 0,2 15 0,0 10 0,0 5 0,1-2 0,-1-7 0,0-12 0,-1-19 0,1 15 0,0-10 0,0 24 0,0 7 0,-1-57 0,-2-58 0,0 3 0,0-4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27.0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501 373 24575,'17'-1'0,"12"-2"0,22 0 0,4 1 0,15-2 0,15 0 0,12-1 0,1 0-485,-3 0 0,0 2 0,15-2 485,-34 1 0,10-1 0,7 0 0,3-1 0,2 1 0,-2-1 0,-5 1 0,-7 1-392,9-1 1,-7 1 0,-3-1 0,3 1 0,9-1 391,-8-1 0,8 0 0,5-1 0,2 0 0,0 0 0,-3 0 0,-5 0 0,-9 2 0,2-1 0,-8 2 0,-3-1 0,1 1 0,8 0 0,1 1 0,6-1 0,4 0 0,2 1 0,-2 0 0,-4 0 0,-6 0 0,-2 1 0,-8 0 0,-1 0 0,3 1 0,10 0 0,-9 0 0,8 1 0,6 1 0,3 0 0,2-1 0,-1 1 0,-4 0 0,-5 0 0,-8-1 0,8 0 0,-9 0 0,-4 0 0,5-1 0,12 0 0,-15 0 0,9-1 0,8 0 0,4-1 0,3 1 0,1-1 0,-1 0 0,-3 0 0,-5 1 0,-8-1 0,-8 1 0,12-1 0,-11 1 0,-6-1 0,4 1 0,10-1 0,-4 0 0,8 0 0,8-1 0,3 1 0,0-1 0,-2 1 0,-5-1 0,-9 1 0,-12 0 0,24-1 0,-16 0 0,8 0 0,-2 2 0,9 0 0,3 1 0,-3-1 0,-10-2-540,5-2 1,-9-1 0,2-1 539,7 2 0,2 0 0,-6 0-247,14-5 0,-12 1 247,6 2 425,-37 4 0,-3 2-425,11 5 2139,-2-2-2139,-10 1 1879,-26-2-1879,25 1 655,-24 0-655,15 1 0,-24-1 0,-2-1 0,-12 1 0,21 56 0,-2 13 0,3 7 0,-1-7 0,5 7 0,-5-8 0,5 13 0,1 6 0,-1-4 0,-4-11 0,-4-6 0,-3-7 0,2 9 0,5 15 0,4 14 0,1 5 0,-3-6 0,-7-16 0,-4 3 0,-3-4 0,-3-10 0,1 8 0,0 0 0,-3-7 0,2 18 0,-3-4 0,-2-9 0,0 2 0,-1-3 0,2 8 0,-2-3 0,-2 2 0,-3-10 0,-2-18 0,0-5 0,0-30 0,-3-17 0,-2 1 0,-7 0 0,-29 12 0,-9 1 0,1 1 0,-3 1 0,-29 12 0,-7 6 0,-6 1 0,33-16 0,-2 0 0,-1 1 0,-6 2 0,-6-2 0,-1-6 0,-6-2 0,-1-2 0,6 0 0,4 1 0,4-2 0,-10 1 0,3-1 0,-13 2 0,-6 0 0,1-1 0,5 0 0,13-2-255,-1 0 1,11-1 0,-9 0 254,-8 1 0,-11 1 0,-6 0 0,1 0 0,5-2 0,-5-1 0,4-1 0,0-1 0,2 0 0,3 1 0,1 0 0,0-1 0,-1 0-617,-8 0 1,-3-2-1,3 0 1,9 0 616,12 0 0,6 0 0,-2-2 0,-21-1 0,-5-2 0,-5 0 0,27 0 0,-4 0 0,-2 0 0,0 0 0,2-1 0,-14 0 0,0 0 0,1-1 0,0 0 0,-2 0 0,1 0 0,-3 0 0,-7-2 0,12 0 0,-8-1 0,-3 0 0,0-1 0,5 0 0,9 2 0,1-1 0,9 2 0,0-1 0,-8-1-550,-1 0 0,-9-1 1,-4-1-1,1 0 0,4 2 1,11 0 549,-20 0 0,12 1 0,1 1 0,6-2 0,2 1 0,-5 0-495,3 2 1,-7 0 0,1 1 0,7-1 494,3-1 0,5-1 0,-6 1-267,-10-1 0,-9 1 0,2-1 0,12 1 267,-4-2 0,4 0 519,-4 1 1,-7 0 0,2 0-520,7 2 0,2 1 0,3 0 0,17 1 0,3 0 0,-6-1 0,-9 0 0,-9 0 0,3-1 0,14 1 0,8 0 0,4 1 0,-11-1 0,-6-1 0,10 0 0,-17-1 1473,17-2 1,1 0-1474,-4-2 2544,-10-7-2544,44 6 2522,4 1-2522,6-1 0,0 2 0,-28-9 0,26 8 0,-16-5 0,37 9 0,4-1 0,0-6 0,1-1 0,-7-18 0,3 2 0,-1 0 0,6 1 0,2 19 0,4-6 0,-1 10 0,2-1 0,0 2 0,0 1 0,2-3 0,9-3 0,-8 4 0,6-3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28.2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24575,'13'96'0,"0"-1"0,0 0 0,1 1 0,-1-1 0,0 1 0,0-1 0,1 0 0,-1 3 0,2 3 0,-1 0 0,0-3 0,-1-8 0,-2-10 0,-1-15 0,2 5 0,-2-9 0,4 30 0,1 6 0,-2-18 0,2 3 0,-2-6 0,-1 6 0,-1-5 0,5 10 0,-3-36 0,-7-90 0,-4 11 0,3-8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29.8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1 218 24575,'93'-11'0,"1"0"0,-1 0 0,-5 2 0,12-1 0,6-1 0,0 1 0,-5 0 0,-11 2 0,-9 0 0,-9 2 0,-1 0 0,10-2-872,4 1 0,11-2 0,4-1 0,-1 1 0,-7 1 0,-14 1 872,-1 1 0,-11 0 0,-5 1 0,13-2 0,-15 0 1575,-28 2-1575,-21 2 848,-6 1-848,0 0 0,-1-1 0,1 2 0,-4-1 0,1 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30.5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 24575,'7'0'0,"38"-1"0,13 0 0,20-3 0,-14 1 0,11-2 0,-11 1 0,11-2 0,16-3 0,-96 9 0,-6 3 0,0-2 0,2 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31.1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0 24575,'-8'69'0,"1"0"0,-3-1 0,11 31 0,17-76 0,14 1 0,20-2 0,-6-9 0,16-9 0,-32-4 0,4 1 0,-25-2 0,-7-3 0,-2-1 0,0 1 0,0 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31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0 145 24575,'7'-9'0,"-2"2"0,-2 4 0,9 0 0,7-1 0,45-7 0,-18 2 0,18-3 0,-2 1 0,-21 4 0,33-8 0,-70 13 0,-7-3 0,-6-4 0,-17-7 0,12 6 0,-8-1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7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24575,'2'13'0,"-1"-7"0,0 4 0,-1-6 0,0 8 0,0 9 0,3 17 0,0-2 0,5 6 0,1-15 0,0-4 0,-1-9 0,0-8 0,5-2 0,1-8 0,7-6 0,4-7 0,2-8 0,11-20 0,-7-8 0,-6 1 0,-21-4 0,-13 29 0,-7-4 0,-1 17 0,-3 2 0,5 6 0,-5 2 0,8 3 0,-1 2 0,3 1 0,1 2 0,-2 1 0,6-3 0,-1 3 0,6-2 0,0 1 0,3 0 0,2 0 0,21 0 0,-18-3 0,13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33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8226 152 24575,'-87'-3'0,"-2"0"0,35 2 0,-6-1 0,-25-2 0,-3 0 0,11 2 0,-4-1 0,-6 0 0,-8-1 0,3 1 0,15 3 0,3 1 0,-1 1 0,1-1 0,-1 0 0,-6 1 0,-12-1 0,-9 1 0,0 0 0,12 0 0,-7 1 0,-3 0 0,13-3 0,-17 0 0,-5-1 0,5 0 0,14-1 0,12 0 0,9 0 0,-4 0 0,-5 1 0,-6 0 0,-1 0 0,2-1 0,5-1 0,0-1 0,2-1 0,5 1 0,3 1 0,5 0 0,-7 0 0,-16-2 0,-11-1 0,2 0 0,10 1 0,-10-4 0,6 1 0,17 2 0,-2-1 0,0 2 0,-1-1 0,-1 1 0,6 0-530,-7 1 1,0 0 529,5 1 0,-4 0 0,0 1 0,2 0 0,0 1 0,4 0 0,-10-1 0,-2 1 0,-8 0 0,-8-1 0,10 2 0,20-1 0,-1 2-99,-9 0 1,-14 2-1,-2-1 1,9 1 98,14-2 0,6 1 0,-3 0 0,-20 2 0,-4 1 0,4-1 0,16-2 0,3 0 0,10 0 0,-26 1 0,19-1 0,2-1 0,3-1 0,8 2 0,-1 0 0,-14-2 0,-30 4 0,-2 1 0,22-1 518,2 0 1,2 0-519,17 2 416,-1-1-416,12-2 0,-6 1 0,-12-4 0,14 1 0,-11 0 0,-16 0 0,34 1 0,-42 0 0,50-1 0,3 0 0,14 0 0,13-1 0,3 0 0,2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39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24575,'3'7'0,"2"36"0,-1-5 0,-1 47 0,-1 7 0,1-23 0,-2 12 0,-1-9 0,2-47 0,0 4 0,6-3 0,1-13 0,17 5 0,19-16 0,-4-3 0,11-1 0,6-1 0,32 0 0,-34 0 0,-1 0 0,34 2 0,-52 1 0,1-1 0,-26 1 0,-1-1 0,-12 1 0,1 0 0,-4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0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24575,'18'54'0,"-1"0"0,6 10 0,-1-2 0,4 16 0,-8-27 0,-4-6 0,-10-14 0,5 37 0,-4-31 0,2 14 0,-4-34 0,0-2 0,-2-10 0,-2-1 0,-5-12 0,4 4 0,-3-3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2.5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24575,'7'7'0,"27"2"0,31 3 0,26 3 0,18 2 0,12 1 0,6 0 0,-1 0 0,-7-1 0,-14-2 0,-20-2-609,5 1 0,-16-3 1,1 1-1,19 2 609,-25-3 0,13 1 0,8 1 0,8 1 0,4 2 0,4-1 0,0 0 0,0 0 0,-5 0 0,-5-2 0,-7-1 0,-11-2 0,-11-2-754,40 4 0,-22-5 1,3 0 753,-10-1 0,2 0 0,-1-1 0,-3 0 0,7 1 0,-5-1 0,7-1 0,6-2 0,8-1 0,-1-1 0,-10 1 0,-14 0 0,-6 1 0,5-1 0,7 0 0,6-1 0,2 1 0,-3 0 354,12 1 0,-3 1 0,7 1-354,-17-2 0,7 0 0,2 0 0,0 0 0,-3 0 0,8 1 0,-2-1 0,0 1 0,3-1-406,-5 1 0,6-1 0,0 1 0,-7-1 0,-13-1 406,7 0 0,-2 1 167,-2 2 0,12 3 1,4 0-1,-2-1-167,-4 0 0,0-1 0,1 0 0,2 1 0,-8-1 0,2 0 0,2 0 0,-3 0 0,-5 0 546,0 0 1,-4-1-1,-3 0 1,-5-1-547,34 1 0,-14-2 0,-40 0 0,-1 0 0,37 2 0,2-2 0,-28 0 0,-1-2 0,25-1 0,-4 0 0,9-2 0,6-1 0,-22 1 0,-13 0 0,2 0 0,29-4 0,-10-1 0,-5-1 0,-17-2 1210,-12 1 1,1-1-1211,6-2 0,11-5 0,4-2 0,18-6 194,-20 4 0,-3-1-194,0-2 0,-1-8 0,-18 10 0,8-3 0,4-1 0,-11 3 0,0 2 0,5-2 0,-2 0 0,14-10 0,-48 23 0,1 0 0,2 2 0,4-1 0,-1 3 0,4-1 0,-10 3 0,-1 0 0,-8 3 0,-4 0 0,-4 1 0,-2 4 0,-2-3 0,0 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4.4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308 22 24575,'0'-6'0,"-1"1"0,-2 3 0,-1 0 0,-7-1 0,3 1 0,-10 1 0,4 1 0,-54 1 0,42 1 0,-35 1 0,44 5 0,5-2 0,-12 15 0,13-9 0,-5 13 0,11-10 0,2 1 0,2-5 0,-1-1 0,1-3 0,0 1 0,1-3 0,1 0 0,-1-1 0,1 0 0,-1-1 0,1-1 0,0 3 0,1-2 0,4 0 0,5 4 0,2-2 0,12 4 0,-8-5 0,14 2 0,-12-5 0,6 1 0,-12-2 0,-1 0 0,16-5 0,-13 3 0,11-3 0,-17 4 0,-7 1 0,6 0 0,-4 0 0,5-2 0,-5 1 0,-1-1 0,-2 1 0,1-5 0,0-3 0,0 2 0,0 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6.6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0 24575,'-1'21'0,"1"47"0,-1 19 0,3-16 0,3 12 0,2 3 0,3 11 0,2 5 0,-2-23 0,3 6 0,0 1 0,0 0 0,-1-5 0,0 2 0,-1-4 0,1-1 0,0 1-514,2 11 1,2 3 0,-1-6 0,-2-17 513,6 23 330,-8-33 0,-1-3-330,3 6 339,-3 12-339,-9-59 0,-1 1 0,1 1 0,1 14 0,1-7 1054,0 12-1054,-2-8 0,0 1 0,0-1 0,-1 7 0,1-19 0,-1 13 0,0-18 0,0 1 0,0 10 0,0-7 0,0 10 0,0 13 0,0-9 0,0 14 0,1-2 0,0-15 0,0 0 0,0-13 0,-1-8 0,0 9 0,0-12 0,-21-62 0,-4-8 0,-2-5 0,11 23 0,-1 1 0,-6-11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7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256 2 24575,'-26'-1'0,"-15"6"0,-10 19 0,2 4 0,1 16 0,26-8 0,9 0 0,7 9 0,7-9 0,13 18 0,-2-30 0,24 13 0,-7-26 0,25 5 0,-18-16 0,2-12 0,-20-5 0,-9 1 0,-4 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9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24575,'0'68'0,"1"-4"0,3 7 0,1-6 0,3-5 0,-3-12 0,1-18 0,-3-12 0,0-12 0,-1-3 0,17-2 0,-4-4 0,20-9 0,-10-8 0,-3-2 0,-3-6 0,-11 12 0,1 1 0,-9 11 0,-10 44 0,5-16 0,-3 33 0,10-38 0,7 6 0,-3-17 0,13-15 0,-7-8 0,10-21 0,-5 0 0,4-44 0,-11 37 0,-4-16 0,-14 52 0,3 8 0,-2 1 0,5-2 0,1 1 0,-2-1 0,2 1 0,0 2 0,2 0 0,30 4 0,6-5 0,25 4 0,-15-6 0,-9 1 0,-22-2 0,-6 0 0,-7-3 0,0-4 0,0 2 0,-1-2 0,-2 5 0,-1 1 0,0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49.7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1 24575,'-9'78'0,"-1"0"0,-3 14 0,10-36 0,1-10 0,2-29 0,2-5 0,4-24 0,2-6 0,6-13 0,0-9 0,-4 16 0,-2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51.8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24575,'3'90'0,"0"1"0,0-6 0,0-25 0,-3-53 0,1-4 0,0-3 0,1-8 0,4-11 0,31-49 0,-9 22 0,26-31 0,-25 49 0,-10 18 0,-7 13 0,-7 38 0,-1-11 0,2 19 0,-2-19 0,-3 5 0,0-17 0,-1 2 0,-1-18 0,0 1 0,-1 5 0,1-2 0,1 1 0,4-4 0,21-11 0,-7 2 0,19-12 0,-16 2 0,-5 0 0,-2-7 0,-5-8 0,-4 11 0,1-6 0,-8 24 0,-6 3 0,-3 3 0,-14 20 0,7 3 0,-1 6 0,10 6 0,7-21 0,5 7 0,1-16 0,7 0 0,3-1 0,4 1 0,4-4 0,-5-2 0,0-2 0,5-7 0,17-11 0,10-9 0,25-16 0,-37 17 0,2-5 0,-38 21 0,-2-6 0,-1 8 0,-3-5 0,0 7 0,-1-5 0,0 9 0,2 0 0,1 9 0,3-2 0,-1 7 0,5-4 0,8 14 0,2-5 0,0-1 0,-6 0 0,-7-10 0,0 9 0,-9-2 0,2-4 0,-6-1 0,6-9 0,1 0 0,3-2 0,-1 0 0,2-3 0,8-4 0,12-6 0,-7 4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8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0 24575,'-32'24'0,"19"-8"0,-29 9 0,32-10 0,5-6 0,2-1 0,3-4 0,1-1 0,1-2 0,2 2 0,10 15 0,-7-6 0,6 8 0,-11-11 0,-1-2 0,1-1 0,-2-2 0,0 2 0,0-2 0,-6 7 0,1-4 0,-7 9 0,1-3 0,1 0 0,1-4 0,6-4 0,5-5 0,11-6 0,11-5 0,-8 3 0,0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53.6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24575,'3'10'0,"3"13"0,6 56 0,6 11 0,-2 2 0,1 4 0,-3-29 0,1 1 0,-1-1 0,0 4 0,-2-7 0,-2-12 0,-1 0 0,6 36 0,-2-1 0,-3 5 0,-2-29 0,-1-1 0,2 23 0,-6-34 0,-1 5 0,2 21 0,-1 0 0,-2-19 0,1-2 0,0 13 0,1-9 0,0-19 0,0 17 0,0-21 0,3 47 0,-2-38 0,5 42 0,-2-30 0,0 3 0,3 11 0,-1-1 0,3 10 0,-4-18 0,-2-16 0,-1-17 0,2 1 0,7 27 0,-6-27 0,3 15 0,-8-35 0,-1 1 0,6 13 0,7 20 0,-4-13 0,2 8 0,-12-34 0,1 1 0,-1-1 0,0 3 0,0-3 0,-1 0 0,0-1 0,1-1 0,-1 2 0,1-4 0,-2 0 0,0-7 0,-1 4 0,2-5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54.9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239 24 24575,'-29'-13'0,"6"3"0,15 10 0,-3 0 0,0 2 0,-18 22 0,5 2 0,-14 38 0,15-21 0,0 20 0,13-35 0,3 13 0,4-18 0,12 19 0,-2-16 0,11 9 0,-9-20 0,3 0 0,-8-11 0,4-1 0,-3-3 0,0-1 0,-3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56.5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181 69 24575,'2'-8'0,"-1"-1"0,0 4 0,-1 0 0,-1-2 0,-1 1 0,-1-5 0,-1 6 0,1 0 0,-4 4 0,1-1 0,-5-1 0,6 2 0,-1 0 0,3 1 0,-4 3 0,0 0 0,-12 8 0,7-5 0,-10 8 0,0 5 0,5-4 0,-2 11 0,14-15 0,2 6 0,2-7 0,7 8 0,-2-10 0,3 2 0,3-7 0,-1-1 0,11 0 0,-3-2 0,-2-1 0,-1-3 0,-7 0 0,3-4 0,-4 1 0,11-17 0,-9 12 0,6-11 0,-11 17 0,-2 2 0,1 1 0,0-2 0,1 3 0,-1-1 0,0 6 0,-1 3 0,0 3 0,3 5 0,2 2 0,19 22 0,-5-10 0,18 13 0,-24-25 0,3-10 0,-11-10 0,3-6 0,3-3 0,2-1 0,3-3 0,-2 0 0,-6 7 0,-3 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44:57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24575,'10'7'0,"4"4"0,1 3 0,21 31 0,-18-20 0,13 23 0,-23-27 0,-1 6 0,-2-6 0,-2-1 0,-3-10 0,0-7 0,0-5 0,0-7 0,17-39 0,-9 22 0,13-26 0,-9 30 0,-5 9 0,4-6 0,-9 14 0,2 1 0,0 0 0,-1 3 0,4-4 0,-1 4 0,2-1 0,2 2 0,-2 0 0,0 0 0,-4 0 0,-3 1 0,2-1 0,4 3 0,-3-2 0,3 1 0,-7-2 0,-4-2 0,1 0 0,-3-1 0,5 1 0,1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0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24575,'3'27'0,"9"55"0,-2-27 0,3 6-1145,1 1 0,1 7 1,1 1 1144,1 3 0,0 1 0,1 6 0,0-1 0,2 5 0,-1 1 0,-2-5 0,-1 1 0,-2-3 0,0 1 358,3 20 1,0 2-1,-4-19-358,-1-4 563,-6-27-563,-10-142 0,2 53 0,0-35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1.3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24575,'20'-14'0,"16"-2"0,-1 14 0,13 8 0,-12 8 0,4 23 0,-15-7 0,9 17 0,-9-10 0,-8-1 0,-14 21 0,-27-9 0,1 2 0,-32-21 0,31-21 0,-15-6 0,32 0 0,-2-2 0,12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2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3 24575,'-22'-2'0,"-3"1"0,13 3 0,-2 2 0,0 23 0,9-1 0,4 45 0,5-36 0,8 14 0,-6-38 0,3-5 0,2-2 0,19-2 0,-8-8 0,11-4 0,-17-6 0,-5-2 0,0-16 0,-5 12 0,1-14 0,-5 27 0,0 9 0,0 8 0,10 31 0,-4-20 0,12 21 0,-14-30 0,1 1 0,-7-11 0,0 0 0,2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2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24575,'28'-1'0,"6"-2"0,25 0 0,12-2 0,-21 1 0,1 0 0,-37 2 0,-11 1 0,-13 4 0,3-2 0,-1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3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24575,'40'1'0,"-6"1"0,54 0 0,-45 0 0,23-1 0,-41-2 0,-15 1 0,-1-1 0,-12 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3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 24575,'17'-2'0,"43"-1"0,6-2 0,9-1 0,0 0 0,3 0 0,15-3 0,-1 0 0,-21-1 0,-8 2 0,-5 0 0,-13 2 0,-49 6 0,0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9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24575,'-2'30'0,"1"-7"0,1 55 0,1-39 0,1 13 0,-1-38 0,-1-25 0,1-2 0,-1-1 0,1 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4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24575,'10'0'0,"29"0"0,-1 0 0,26-1 0,5-1 0,1-2 0,29 0 0,-75-1 0,-23 4 0,-1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5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24575,'3'76'0,"0"-27"0,5 45 0,1 1 0,-3-39 0,1 6 0,0-22 0,-2-54 0,23-74 0,-17 55 0,15-44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5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24575,'6'47'0,"-1"37"0,-4-44 0,-1 28 0,0-41 0,0 15 0,-1-17 0,0 8 0,0-25 0,-1-5 0,1-2 0,-1-1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6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293 143 24575,'-21'-34'0,"3"5"0,-18-1 0,13 14 0,-19-11 0,24 21 0,4 6 0,-1 8 0,-14 31 0,8-4 0,1 10 0,3 5 0,8 31 0,-1-10 0,17-19 0,0-49 0,34-40 0,-23 14 0,29-48 0,-33 41 0,2-11 0,-10 28 0,-1 2 0,-4 13 0,29 75 0,-12-40 0,15 41 0,-22-74 0,-13-14 0,-1-2 0,0 6 0,0 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7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0 490 24575,'32'-6'0,"25"-3"0,-4-1 0,12-2 0,10 0 0,14-2 0,5-2 0,-5 1-2555,4-4 0,-3 0 1,10-2 2554,-23 6 0,4-1 0,6-1 0,4 1 0,4-1 0,6 1 0,-20 4 0,6 1 0,6-1 0,3 0 0,2 1 0,1 0 0,-1 0 0,-1 0 0,-4 1 0,-5 1 0,-6 0 0,20-3 0,-10 1 0,-4 2 0,-1-1 0,6 1 0,9 0 0,-18 2 0,10 0 0,6 0 0,5 0 0,1 0 0,0 1 0,-4 0 0,-5 1 0,-8 1 0,-10 1 0,-13 1 505,19 2 0,-18 3 1,-1 1-506,40 4 0,-19-1 1338,-44-6-1338,-32-1 0,-92 2 0,59-2 0,-62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8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 24575,'66'2'0,"0"-8"0,14-4 0,-5 0 0,-7 1 0,3-1 0,22-3 0,11-2 0,-8 1 0,-10 1 0,-9 1 0,-16 4 0,-6 0 0,12-1 0,-87 10 0,-9 1 0,-10 6 0,-2 3 0,23-3 0,-2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8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62 24575,'95'-7'0,"0"1"0,1 0 0,-1-1 0,-9 2 0,3-1 0,-11 1 0,-23 1 0,-16-1 0,-22 2 0,-23 2 0,-21-2 0,18 2 0,-12-2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9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24575,'3'75'0,"-1"-25"0,2 3 0,4 1 0,0 0 0,-2 5 0,1-4 0,9 16 0,3-68 0,-9-42 0,5-2 0,-10 18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49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24575,'11'74'0,"0"0"0,-2 20 0,6-14 0,4-8 0,4-28 0,-9-52 0,2-1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50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0 194 24575,'63'-8'0,"-1"0"0,2-3 0,6-1 0,2 0 0,7-1 0,2 1 0,4-2 0,-5 0 0,5-2 0,-4 0 0,-12 3 0,-7 2 0,-7 1 0,17-4 0,-29 4 0,-47 10 0,-4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09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24575,'0'20'0,"0"-4"0,0 3 0,0-10 0,4-3 0,-3-5 0,2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50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24575,'0'89'0,"3"-1"0,0-2 0,-1-12 0,1-3 0,1-8 0,-3-35 0,0-11 0,-1-9 0,-1-3 0,51-34 0,-38 22 0,39-22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51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28 24575,'-4'0'0,"9"-1"0,14 1 0,17-1 0,42 1 0,14 0 0,-17-3 0,2 0 0,-10 2 0,3-1 0,-6 1 0,0-4 0,-12 1 0,-17 1 0,-20 0 0,-16 3 0,-1-1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52.2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24575,'31'0'0,"31"-5"0,23-3 0,-10 1 0,-22 2 0,-1-1 0,29-1 0,10-2 0,-21 1 0,-26 2 0,-8 0 0,-16 2 0,-8-1 0,-1 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0:52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0 279 24575,'70'12'0,"-18"-6"0,9 0 0,12 1 0,11 2 0,4-3-1973,-5-4 1,5-2 0,3-2-1,1 1 1973,-14 3 0,-1 0 0,3-1 0,7 0 0,11-3 0,-25-1 0,9-1 0,6-2 0,6 0 0,4-1 0,3-1 0,1 0 0,0-1 0,-1 1 0,-3 0 0,-4 1 0,-5 0 0,-7 1 0,19 0 0,-9 0 0,-4 1 0,-3 0 0,2 0 0,4-1 0,8-1 0,-16 1 0,5-1 0,4 0 0,4-1 0,2-1 0,0 1 0,0-1 0,-1 1 0,-3 0 0,-4 0 0,-5 2 0,-6 0 0,24-2 0,-5 1 0,-6 1 0,-5 1 0,-5 0 0,-7 0 231,14 0 1,-10 0-1,5 1-231,5 0 0,7 0 0,-3 0 0,-12 1 752,0-2 1,-15 1-753,7 1 0,20-7 0,-93 4 1018,-37-1 0,11 1 0,-21 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2:57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1409 741 24575,'0'98'0,"0"0"0,-1 0 0,1-1 0,0 1 0,1-15 0,-1-2 0,1 1 0,0 1 0,-1 4 0,1 6 0,-1-7 0,1 7 0,-1 4 0,0 2 0,0 2 0,1-1 0,-1-3 0,0-5 0,1-6-1019,-1 8 1,1-6 0,0-2 0,-1-4-1,1-2 1,0-2 1018,0 20 0,-1-4 0,1-5 0,0-5 600,1-4 1,0-6 0,-1-3-601,-1 20 0,1-1 0,0-21 0,1 1 0,0-6 0,-2-4 0,0-8 983,0 6-983,-1 6 0,-1-32 0,0 9 3325,-1-38-3325,1 0 0,0-2 0,0 1 0,-1-1 0,-6 0 0,-6-1 0,-31 1 0,-1-1 0,-3 2 0,-3-1 0,-21 0 0,8 0 0,-3 1 0,-30-1 0,13 1 0,-1-1 0,33 1 0,0 0 0,-42-2 0,0-1 0,-2-5 0,21 0 0,2-2 0,4-4 0,8 1 0,45 3 0,10 1 0,7-5 0,-2-11 0,2-14 0,1-35 0,1-28 0,0 6 0,0 5 0,1-3-693,-1 7 1,1-12 0,0-1 0,1 8 692,1 7 0,2 4 0,-1-3 0,0 5 0,-1-3 0,1-2 0,-1-4 0,0 1 0,0-4 0,0-2 0,0 2 0,-1 5 0,1 3 0,0 6 0,-1-1 0,0-3 0,-1-20 0,0-6 0,-1 3 0,1 9-420,2 15 1,1 7-1,-1 2 420,0-28 0,0 3 0,2 0 0,0 9 0,-1 3 0,-4 16 0,0 18 0,0-5 0,-1-26 0,1-2 0,-1 21 0,0-3 0,0-6 0,-1-6 0,0 11 0,-2-13 1286,-1 9 0,-1 3-1286,1 9 1456,-5-22-1456,5 46 0,1 3 0,2 22 0,5 6 0,3 3 0,25 5 0,-5-1 0,24 0 0,-21-2 0,14-2 0,-16 0 0,46 6 0,-18-2 0,6 3 0,5 1 0,-18-4 0,3 1 0,45 3 0,2 1 0,-38-5 0,0 0 0,24-1 0,-8-1 0,-17-2 0,-14-2 0,-36 0 0,11 2 0,1 1 0,22 3 0,-20-2 0,1 1 0,-15 1 0,-1 2 0,3 12 0,-5-3 0,-1 27 0,-5-12 0,0 33 0,-3-15 0,-2 2 0,-2 46 0,2-39 0,0 1 0,1-4 0,1-4 0,-1 20 0,3-17 0,0-3 0,-3 1 0,2 9 0,-1-43 0,1-5 0,-1-11 0,1-2 0,0-1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2:58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1 24575,'-6'17'0,"-3"4"0,-13 24 0,7-11 0,-19 48 0,17-30 0,0-3 0,0 0 0,1 4 0,-7 14 0,19-48 0,-3-1 0,10-21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2:58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0 24575,'-26'32'0,"-13"8"0,16-17 0,-7 7 0,21-17 0,4 2 0,3-4 0,9 3 0,22 4 0,2-3 0,56 3 0,-33-10 0,34 0 0,-58-5 0,-2-2 0,-28-2 0,0 0 0,-2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2:59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24575,'-2'54'0,"0"1"0,-1 36 0,0-5 0,1-22 0,1-2 0,0-12 0,1-42 0,-1-4 0,0-4 0,-20-12 0,15 8 0,-13-9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1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17 342 24575,'6'-1'0,"3"1"0,17-4 0,-7 1 0,10-3 0,5-16 0,27-24 0,-4-11 0,-1-3 0,-38 17 0,-22 16 0,-9 2 0,-4 5 0,0 3 0,3 10 0,7 4 0,-9 7 0,-1 4 0,-17 8 0,-18 23 0,-1 10 0,2 12 0,22-20 0,21-12 0,13-22 0,1-2 0,6-2 0,-3-2 0,4 0 0,2-1 0,1 0 0,6 0 0,-11 1 0,1 14 0,-12 6 0,-1 48 0,-4-17 0,-6 35 0,1-42 0,-3 18 0,8-42 0,-1 9 0,6-27 0,-1-1 0,0 0 0,0-2 0,0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3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0 24575,'-11'9'0,"-5"4"0,3 0 0,-10 12 0,7-2 0,-17 22 0,-1 7 0,1-2 0,1 9 0,18-29 0,3-2 0,9-21 0,16-13 0,7-10 0,-2 3 0,-4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0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1 24575,'-21'37'0,"-10"31"0,17-16 0,2 2 0,-10 29 0,10-3 0,13-63 0,4-18 0,3-2 0,11-17 0,-10 3 0,5-5 0,-14 14 0,0 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3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232 0 24575,'-26'35'0,"3"-7"0,-15 22 0,13-19 0,-27 38 0,29-40 0,-12 21 0,29-42 0,2-2 0,4-6 0,0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5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299 274 24575,'31'-47'0,"-3"-7"0,-19 29 0,-1-20 0,-7 20 0,-3-7 0,-21 6 0,10 13 0,-36 6 0,22 18 0,-20 7 0,2 10 0,-30 31 0,34-24 0,-11 25 0,51-46 0,3 0 0,1-10 0,19-7 0,-3-2 0,31-6 0,-18 5 0,12-1 0,-22 6 0,-3-1 0,-12 1 0,1-2 0,-4 0 0,1 4 0,-14 56 0,3-2 0,-5 28 0,6-35 0,2-30 0,-1-12 0,2-6 0,-1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5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24575,'96'-1'0,"1"1"0,-1-1 0,1 0 0,-2 0 0,1-1 0,-4 0 0,-8 1 0,-10 0 0,-8 1 0,-3-1 0,13-2 0,-10 1 0,-1-1 0,-60 2 0,-25 7 0,11-4 0,-12 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6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1 24575,'-6'16'0,"3"-4"0,-4 11 0,-1 11 0,-3 19 0,2-9 0,0 3 0,5-25 0,1-10 0,2-1 0,2-10 0,8-6 0,7-7 0,-4 3 0,0-1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 24575,'-56'82'0,"16"-11"0,44-58 0,9-1 0,10-8 0,-4 0 0,26-1 0,-28-1 0,12-1 0,-24-2 0,0-2 0,-1-2 0,-1 2 0,0-2 0,-3 3 0,-2-1 0,2 2 0,-2-1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7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 24575,'-6'17'0,"0"1"0,-3 13 0,2-6 0,-2 14 0,2 1 0,3-9 0,0 8 0,2-17 0,-1 1 0,2-7 0,1-6 0,6-9 0,8-11 0,12 0 0,-10 0 0,1 5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8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24575,'2'7'0,"6"11"0,8 16 0,10 20 0,1-4 0,4 14 0,-14-32 0,4 20 0,-12-29 0,4 9 0,-8-20 0,0-7 0,-5-8 0,1-1 0,-1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9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1 24575,'-60'46'0,"18"-13"0,2-1 0,-1 6 0,-27 32 0,40-37 0,-3 11 0,21-29 0,3-3 0,6-10 0,0-1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0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24575,'8'3'0,"15"-1"0,-3-1 0,28 1 0,-13 0 0,16-1 0,-4 3 0,5-3 0,-1 1 0,-7 1 0,34-1 0,-73-4 0,5 1 0,-4-1 0,1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0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24575,'-2'82'0,"0"0"0,-1 1 0,2-5 0,5 11 0,-1 3 0,7 0 0,-5-36 0,3-8 0,-4-35 0,10-11 0,-9-2 0,8-3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0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24575,'58'0'0,"-1"0"0,26 0 0,1 0 0,-17 0 0,0 0 0,20 0 0,-2-2 0,-29-3 0,-6 0 0,13 1 0,-19-6 0,-44 11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1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38 24575,'-7'77'0,"3"-32"0,23-11 0,-2-38 0,-4-5 0,15-16 0,-7 2 0,3-22 0,-17 24 0,-13-16 0,-2 27 0,-7-4 0,8 11 0,0 0 0,-4 12 0,3-4 0,-5 9 0,8-8 0,2 2 0,2-4 0,2 1 0,6 3 0,6 0 0,12 3 0,-10-5 0,0-1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2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139 101 24575,'-31'-59'0,"7"17"0,-16 74 0,21 6 0,-3-8 0,20-6 0,15-24 0,24-10 0,10-1 0,39-19 0,-33 8 0,0 0 0,-40 10 0,-14 14 0,-5 8 0,-3 6 0,-7 15 0,0 7 0,-8 45 0,6 6 0,5-15 0,-1 0 0,-5 15 0,1-4 0,7-65 0,6-19 0,0-3 0,-12-17 0,3 6 0,-8-12 0,11 11 0,5-2 0,16-5 0,6 4 0,1 1 0,-5 10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3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24575,'8'-11'0,"7"-3"0,-8 6 0,14 0 0,-16 7 0,8 7 0,-10 18 0,0 4 0,-3 20 0,-5 6 0,-9 8 0,3 22 0,-4-55 0,12-28 0,3 0 0,7-2 0,31-1 0,29 0 0,1 0 0,3 2 0,-36 0 0,-18 0 0,-10 0 0,-6-1 0,-2 0 0,2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5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49 143 24575,'6'0'0,"-2"0"0,-1 0 0,0 0 0,1 0 0,8-4 0,-1 1 0,7-6 0,-6 1 0,4-9 0,-7 5 0,0-19 0,-7 16 0,-5-13 0,0 21 0,-4-2 0,-1 10 0,-1 0 0,-17 10 0,6 1 0,-16 17 0,17-5 0,-1 6 0,13 0 0,7-11 0,3 0 0,11-14 0,-4-3 0,38-10 0,-27 2 0,27-9 0,-39 8 0,-3 9 0,-10 9 0,-6 17 0,1 4 0,-11 44 0,11-40 0,-5 21 0,11-53 0,3-3 0,-2-1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6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24575,'24'0'0,"8"-3"0,31-2 0,18-2 0,7-1 0,5 0 0,-28 4 0,-1 1 0,18-4 0,-7 1 0,-12 4 0,-36 1 0,-19 1 0,-20 0 0,8 0 0,-9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6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 24575,'-31'60'0,"-11"12"0,17-22 0,-4 1 0,12-10 0,10-24 0,0 1 0,5-15 0,2-3 0,22-22 0,-15 15 0,15-15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7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0 24575,'-25'28'0,"-13"14"0,10-11 0,-13 19 0,24-28 0,0 1 0,12-14 0,2-4 0,3-2 0,8-2 0,32-1 0,5 0 0,4 2 0,2 1 0,19-1 0,22 5 0,-58-7 0,-6 0 0,-28-2 0,0 0 0,-1-1 0,-5-5 0,4 5 0,-4-2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7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0 24575,'-5'21'0,"-5"19"0,3-3 0,-6 23 0,3 21 0,3-14 0,1 30 0,4-53 0,2 3 0,-2-35 0,17-6 0,-13-5 0,13-2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8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24575,'0'19'0,"0"9"0,2 25 0,2 9 0,-1-15 0,0 7 0,2 22 0,2 17 0,0 3 0,-1-13 0,-1 0 0,0-3 0,2 11 0,0 8 0,-1-18 0,-4-2 0,0-47 0,0-17 0,5-38 0,-4 5 0,4-5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19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96 24575,'15'-21'0,"5"2"0,19-7 0,-15 12 0,1 1 0,-19 10 0,6 10 0,2 8 0,15 28 0,-11 11 0,-6 10 0,-23-7 0,-9-18 0,-22 2 0,-17-2 0,15-11 0,-4-3 0,39-22 0,5-2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0.9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24575,'-1'21'0,"1"36"0,-1-8 0,3 7 0,-1-25 0,0-27 0,1-18 0,3-10 0,-2 2 0,2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0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24575,'-7'22'0,"-3"11"0,-4 18 0,-1 5 0,-3 6 0,0 3 0,1-4 0,7-25 0,0 1 0,8-25 0,1-9 0,10-23 0,3-5 0,14-17 0,-6 17 0,1 6 0,-13 15 0,0 9 0,-3 2 0,10 18 0,-8-7 0,4 7 0,-9-10 0,-4-2 0,-8 10 0,-2-5 0,-14 12 0,13-18 0,-6 1 0,16-12 0,-1-1 0,3-7 0,-1-1 0,-2-6 0,2 5 0,-2-1 0,3 5 0,0 0 0,1 3 0,0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1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24575,'30'-4'0,"3"-2"0,56-9 0,-27 4 0,-10 2 0,-3 1 0,3 1 0,1 0 0,-15 4 0,-12 2 0,-12 0 0,-21 5 0,4-3 0,-5 3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1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24575,'9'0'0,"2"-1"0,2 0 0,35-2 0,-10 1 0,22 0 0,-30 2 0,-9 0 0,-14 0 0,-2 0 0,-3 0 0,1 0 0,13 2 0,-3 0 0,13 4 0,-13 4 0,-2-4 0,-7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4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1 194 24575,'9'1'0,"47"4"0,15-5 0,20-2 0,-2 0 0,-24 2 0,-2 0 0,12-1-1394,-4 0 0,12 0 1,8-1-1,4 0 1,0-1-1,-4 1 0,-8-1 1394,18-1 0,-7 0 0,0 0 0,13 0 0,-21 1 0,8 1 0,7 0 0,2-1 0,1 1 0,-2 0 0,-5-1 0,-7 0 0,10 0 0,-7-1 0,-3 0 0,1-1 0,4 1 0,-10 1 0,5 0 0,3 0 0,-1 0 0,-2 0 0,-6 0 0,-8 1 810,30-2 0,-13 0 0,1 0-810,-16 2 0,4-1 0,-5 1 0,-11 0 0,0 1 0,-10 1 1540,38 2-1540,-77-4 0,-37-12 0,-24-14 0,13 9 0,-5-2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5.4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24575,'16'0'0,"67"-5"0,-10 1 0,-6 1 0,8 0 0,23 1 0,-3 0 0,-40 1 0,-3 1 0,27 0 0,-15-1 0,-46 1 0,-33 2 0,-13 7 0,5-5 0,1 4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5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22 24575,'48'2'0,"-10"-1"0,-39-1 0,-28-3 0,-15-5 0,7 3 0,1-3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6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24575,'37'0'0,"22"0"0,10 0 0,-14 0 0,7 0 0,28-1 0,14-1 0,-12 0 0,-20 0 0,-4 0 0,34-1 0,-12 0 0,-38 0 0,-16 2 0,-21 1 0,-7 0 0,-9-3 0,-9-7 0,-11-6 0,8 3 0,-3 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7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24575,'-26'93'0,"5"-23"0,7-17 0,1-2 0,0 10 0,3-5 0,7 1 0,1-19 0,2 1 0,0-30 0,15-52 0,-11 29 0,12-35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7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 24575,'-2'87'0,"0"-22"0,0 10 0,-1-10 0,0 23 0,-1 1 0,-1-7 0,0-42 0,0-8 0,0 8 0,2-20 0,3-7 0,7-23 0,17-22 0,-12 16 0,7-7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8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24575,'2'83'0,"0"0"0,0 0 0,0 0 0,0 0 0,1 14 0,-1 6 0,3-20 0,7-47 0,31-100 0,0 14 0,-2 16 0,-21 20 0,-3 16 0,-13 6 0,7 17 0,-7-12 0,3 5 0,-7-15 0,-1 0 0,-3 1 0,-23 11 0,9-8 0,-14 6 0,18-11 0,7-3 0,3-2 0,2-1 0,2 1 0,-4-1 0,3 3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5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316 77 24575,'-2'-12'0,"-1"-2"0,-14-8 0,3 9 0,-6-1 0,10 12 0,-12 7 0,-1 6 0,-35 31 0,16 3 0,10-3 0,3 2 0,5 14 0,5 17 0,19-44 0,7-2 0,1-23 0,15-14 0,-2-3 0,33-21 0,-12 4 0,29-29 0,-29 16 0,2-7 0,-20 12 0,-7 11 0,-3 2 0,-6 14 0,-5 9 0,-5 14 0,0-1 0,-2 6 0,3-9 0,-1 6 0,5-3 0,2 7 0,4 3 0,0 4 0,7 18 0,-3-14 0,2 3 0,-6-24 0,-1-8 0,-6-2 0,4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1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24575,'26'81'0,"-4"-17"0,-2-52 0,-13-8 0,12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9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24575,'72'3'0,"-16"-1"0,7-1 0,7 0 0,-11 1 0,-2 0 0,-4-1 0,-3 1 0,33 3 0,-61-2 0,-22 1 0,-12 1 0,-51 24 0,42-18 0,-32 15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9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 24575,'71'-2'0,"0"0"0,0 0 0,30-1 0,-29 1 0,-60 2 0,-5-1 0,-6 0 0,-1-1 0,-8-15 0,5 12 0,-4-11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29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24575,'-7'89'0,"0"0"0,-2 10 0,7-30 0,1-13 0,0-39 0,1-11 0,27-86 0,0 6 0,5-14 0,-14 41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0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24575,'-2'71'0,"1"-1"0,-1 7 0,0-4 0,2 17 0,-1-29 0,1-4 0,-1 6 0,6-25 0,11-69 0,-8 9 0,8-5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0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67 24575,'75'-11'0,"0"0"0,0 0 0,29-4 0,-20 3 0,-46 10 0,-5 0 0,-10 0 0,-3 2 0,-12-1 0,-18 3 0,2-1 0,-10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1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24575,'-3'79'0,"0"-1"0,0 0 0,-2 29 0,2-22 0,2-51 0,1-9 0,-2-7 0,1-8 0,-1-2 0,1-8 0,7-41 0,4-18 0,-1 7 0,-2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2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3 24575,'4'0'0,"4"0"0,-3-1 0,6 1 0,-6-1 0,2 1 0,-4 0 0,2 1 0,18 5 0,-10-1 0,9 5 0,-17-6 0,-4 7 0,-3 11 0,-2 3 0,-9 19 0,4-24 0,-5 4 0,5-21 0,1-2 0,-17-1 0,8 2 0,-18 4 0,24-2 0,-4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2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24575,'23'-5'0,"36"-3"0,-15 0 0,20-2 0,-45 7 0,-9 1 0,-11 3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3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46 24575,'10'0'0,"28"-3"0,5-2 0,51-8 0,-24 4 0,-4-1 0,-33 7 0,-26 3 0,-1 0 0,-2-1 0,-1 1 0,-2-1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5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1 24575,'-4'22'0,"2"5"0,-4 13 0,-11 31 0,12-41 0,-4 19 0,28-47 0,-1-1 0,17 3 0,-12 0 0,18 10 0,-18 0 0,8 7 0,-22-6 0,-5 6 0,-8-7 0,-7 10 0,-6 2 0,-30 26 0,15-23 0,-35 11 0,27-38 0,-30-16 0,19-2 0,-15-14 0,35 11 0,0-6 0,22 7 0,4-10 0,4 15 0,2-3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1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1 178 24575,'41'89'0,"-5"-24"0,0-8 0,-6-23 0,18 21 0,-6-105 0,-8-4 0,6-15 0,3-2 0,8-8 0,-20 29 0,-2 4 0,-8 11 0,-11 19 0,-5 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5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24575,'62'-2'0,"0"1"0,22-4 0,-5-1 0,4 1 0,-29 0 0,-7 0 0,-21 4 0,-15-1 0,-8 2 0,0-1 0,1 1 0,2-1 0,0 1 0,-6-1 0,-1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6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0 161 24575,'86'0'0,"-38"-1"0,7 0 0,12-2 0,9-1 0,1-1 0,-2 0 0,1 0 0,9-1-1337,-2 0 0,10 0 0,3 0 0,-2-1 0,-8 1 1337,8-2 0,-7 1 0,8-1 0,-10 1 0,9 0 0,1-1 0,-5 1 0,-12 1 515,12-2 1,-6 0-516,-9 2 0,4 0 0,-14 1 1247,9-1-1247,-38 4 0,-29 1 0,-15 1 877,-17 6 1,11-4 0,-8 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7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1 24575,'-13'39'0,"1"-6"0,-3 14 0,-1 4 0,-7 15 0,4-7 0,0 2 0,-6 10 0,-3 14 0,10-31 0,5-10 0,5-14 0,2-9 0,3-13 0,6-24 0,13-18 0,-8 7 0,8-2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7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0 24575,'-44'54'0,"-1"0"0,0-1 0,-22 26 0,13-13 0,30-28 0,1-6 0,19-16 0,11-13 0,42-3 0,-1 0 0,31-3 0,-25 2 0,0 0 0,17 0 0,22-1 0,-62 2 0,-6 0 0,-16 2 0,15 0 0,-9 0 0,3-1 0,-15-1 0,-7-2 0,-6-2 0,3 1 0,0-1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8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0 24575,'-2'14'0,"-2"5"0,-5 49 0,2-17 0,1 5 0,0 5 0,1-10 0,0-2 0,-4 45 0,-1-16 0,5-44 0,1-21 0,1-7 0,-5-33 0,-10-36 0,-1-3 0,0-1 0,-3-11 0,-6-12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39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24575,'-7'15'0,"-17"19"0,10-13 0,-15 21 0,21-26 0,-1 3 0,8-13 0,4-4 0,11-17 0,7-5 0,-5 2 0,-4 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0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0 24575,'-13'32'0,"1"1"0,-7 16 0,-1-6 0,-3 9 0,7-23 0,4-11 0,-3 4 0,7-11 0,-1 3 0,8-14 0,2-1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1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92 123 24575,'8'-3'0,"14"-13"0,-6 2 0,18-20 0,-18 14 0,2-6 0,-13 17 0,-14 14 0,-2 7 0,-12 15 0,5-5 0,-31 50 0,22-34 0,-20 38 0,37-59 0,3-1 0,13-15 0,30 2 0,-13-2 0,29 6 0,-35-4 0,4 3 0,-16-4 0,-2 2 0,-2 2 0,-5 3 0,-2 1 0,-13 5 0,0-3 0,-19 11 0,12-7 0,-7 2 0,18-11 0,4-4 0,9-8 0,25-29 0,-16 20 0,17-19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2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 24575,'6'0'0,"10"1"0,-5-1 0,18-1 0,-17-1 0,7-1 0,-13 2 0,-2-1 0,-5 2 0,-3 1 0,2 0 0,-1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2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24575,'79'3'0,"14"-3"0,-33-2 0,3 0 0,2-1 0,-2-2 0,-8 1 0,-1-2 0,12-3 0,-4 0 0,9-5 0,-3-1 0,-52 12 0,-27 5 0,4 0 0,-2-1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2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24575,'9'75'0,"-5"-32"0,5 28 0,-8-52 0,-2-14 0,1-7 0,-1-8 0,4-5 0,-2 3 0,2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3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24575,'-46'58'0,"8"-10"0,27-29 0,4-8 0,7-8 0,16-18 0,10-4 0,32-24 0,-28 23 0,6-3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3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0 24575,'-39'50'0,"12"-18"0,-20 37 0,33-49 0,49 11 0,7-29 0,16 0 0,0 0 0,-13-4 0,17-1 0,-60 0 0,-2 1 0,-1 1 0,-4-3 0,-7-7 0,-1-4 0,1 4 0,5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4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24575,'-7'72'0,"3"-26"0,1-4 0,3-31 0,0-5 0,-1-4 0,4-3 0,7-8 0,15-15 0,20-18 0,-17 15 0,2-2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4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24575,'64'61'0,"1"-1"0,0 1 0,-8-7 0,-2-2 0,-19-17 0,-23-23 0,-13-15 0,-2-9 0,1-6 0,0 4 0,1 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5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1 24575,'-36'59'0,"1"1"0,-7 1 0,6-11 0,18-27 0,-12 2 0,22-24 0,1-1 0,0-1 0,3 0 0,3 0 0,0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5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24575,'74'-17'0,"0"-1"0,0 1 0,9-3 0,-12 3 0,-14 3 0,-49 12 0,-3-5 0,-3 6 0,1-6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24575,'-1'28'0,"0"17"0,2 10 0,1 4 0,1 27 0,0-19 0,1-1 0,0 13 0,1-26 0,0 1 0,2 24 0,1-10 0,-3-43 0,-2-27 0,5-12 0,8-8 0,-7 8 0,3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7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0 261 24575,'46'14'0,"7"-29"0,-17-18 0,-2-30 0,-24 11 0,-21 1 0,3 31 0,-23 24 0,12 36 0,-1-5 0,6 8 0,15-31 0,22 10 0,5-9 0,47 0 0,-15-16 0,-9-10 0,-3-3 0,0-10 0,-6-35 0,-47 28 0,-10-9 0,-12 23 0,15 12 0,-1 4 0,10 6 0,-1 4 0,2 4 0,4 3 0,2-3 0,1-3 0,0-5 0,0 0 0,12 61 0,-10-7 0,2 5 0,-3 6 0,-8-14 0,-6 3 0,-11 31 0,-8 2 0,-3-26 0,-2-4 0,5 3 0,-3-11 0,-22-15 0,42-41 0,-14-8 0,14 6 0,-2-4 0,28-9 0,-12 13 0,13-14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7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4 24575,'70'-3'0,"-9"3"0,-32 29 0,-17-9 0,-8 21 0,-23-20 0,-17 3 0,1-4 0,-5 0 0,10-2 0,4-1 0,12-6 0,6-4 0,7-4 0,2-2 0,5 0 0,6 0 0,25 2 0,-15-1 0,12-1 0,-23-2 0,-7-1 0,3-2 0,-3-2 0,22-23 0,-18 18 0,16-15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8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0 24575,'-5'18'0,"0"40"0,3-26 0,4 33 0,4-46 0,9 2 0,1-11 0,31 7 0,-24-9 0,16 5 0,-33-8 0,-2 1 0,-3-2 0,-8 12 0,-2-3 0,-21 16 0,2-8 0,-32 15 0,31-20 0,-9 3 0,33-19 0,-4-15 0,6-1 0,-5-19 0,9 0 0,-1 14 0,2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2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24575,'3'9'0,"9"3"0,1-6 0,0 0 0,-3-4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9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24575,'72'9'0,"-10"-3"0,-24-6 0,-8-1 0,-9-1 0,-10 0 0,-11 11 0,-2-6 0,-1 7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49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24575,'8'0'0,"7"-1"0,17-1 0,14-4 0,12-2 0,13 0 0,9 0 0,-2-1 0,20-4 0,2-1 0,-6 3 0,5-2 0,-17 3 0,8-4 0,-12 0 0,-77 13 0,-24 9 0,-9 2 0,-34 10 0,34-10 0,-6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0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24575,'-35'89'0,"0"0"0,5-15 0,7-13 0,13-24 0,8-27 0,1-5 0,18-25 0,33-36 0,-21 23 0,19-18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0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1 24575,'-24'56'0,"0"1"0,7-7 0,12-3 0,46 18 0,7-29 0,48-35 0,-31-4 0,-9-7 0,-7 3 0,-24 1 0,-14 1 0,-29-7 0,-11-5 0,6 2 0,1 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0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 24575,'-4'83'0,"0"0"0,-1 0 0,1-5 0,0-1 0,2-20 0,3-23 0,-2-8 0,5-48 0,-3 14 0,3-13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3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313 11 24575,'-10'-4'0,"-1"0"0,-3 2 0,-12 6 0,-2 6 0,-11 10 0,4 5 0,-20 27 0,16 0 0,0 0 0,22 1 0,27-16 0,17 17 0,35 14 0,-24-32 0,2 1 0,33 30 0,-32-28 0,-5 0 0,1 13 0,6 24 0,-29-37 0,-8 6 0,-9-31 0,-21 7 0,6-11 0,-14 6 0,2-6 0,5-4 0,-1-1 0,1-6 0,8-1 0,-6-2 0,7 1 0,4 1 0,0 0 0,6 2 0,-1-2 0,6 1 0,-1-1 0,0-1 0,-1 1 0,1 0 0,1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3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24575,'-12'85'0,"1"1"0,0 0 0,0 0 0,-2 10 0,0-2 0,4-3 0,3-14 0,3-1 0,1-3 0,-3 28 0,2-12 0,1-7 0,12-10 0,7-94 0,-1 2 0,-4 10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4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0 317 24575,'62'51'0,"-1"-29"0,-26-49 0,-3-17 0,-9-10 0,-4-5 0,1-9 0,-5 14 0,-7 13 0,-5 20 0,-8 7 0,0 9 0,-5 3 0,-23 2 0,13 2 0,-29 4 0,26 1 0,-4 4 0,12-2 0,2 15 0,7-2 0,8 27 0,2-25 0,10 11 0,-5-25 0,11-2 0,2-7 0,-7-1 0,-2-2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5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19 172 24575,'39'-50'0,"1"0"0,9-21 0,-72 84 0,-8 16 0,-19 53 0,31-41 0,-4 25 0,24-54 0,24-5 0,0-14 0,38-15 0,-30 5 0,3 1 0,-41 86 0,2-25 0,-5 34 0,1 8 0,5 4 0,-1-2 0,0 1 0,2-36 0,-1-2 0,-5 25 0,-2-7 0,0-14 0,-8 2 0,11-52 0,1-2 0,2-4 0,1-2 0,-1-15 0,15-11 0,-10 7 0,11-1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6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24575,'15'-2'0,"8"5"0,8 20 0,12 23 0,-8-3 0,-11 39 0,-34-43 0,-7 18 0,-20-20 0,6 0 0,8-9 0,14-6 0,40-20 0,39-5 0,7 1 0,-12-2 0,-34 0 0,-25-7 0,11-11 0,-9 7 0,7-2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4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61 225 24575,'7'0'0,"3"-2"0,12-7 0,31-1 0,-18 0 0,11 3 0,-35-1 0,-6-2 0,0-4 0,0-17 0,-3 10 0,-2-22 0,-2 24 0,-3-8 0,2 20 0,0 0 0,-30 38 0,9-6 0,-11 17 0,-1 3 0,2 3 0,7-4 0,2 1 0,6 15 0,3-3 0,16 2 0,4-36 0,5 1 0,-3-22 0,23-3 0,8-9 0,26-5 0,1-5 0,13-8 0,-34 10 0,-1-1 0,-38 8 0,-2 5 0,8-10 0,5 3 0,-3 1 0,0 5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6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24575,'14'19'0,"6"14"0,10 54 0,-11-24 0,-4 0 0,-3-4 0,-8-21 0,4 12 0,-6-44 0,12-2 0,4-4 0,51 1 0,-8-2 0,10 3 0,-22 3 0,-30 4 0,-2 1 0,-7 11 0,-7-1 0,-8 11 0,-28 16 0,-3 2 0,-23 21 0,12-11 0,11-12 0,12-17 0,14-19 0,0-16 0,-23-37 0,2 4 0,-5-6 0,17 25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7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24575,'7'2'0,"20"2"0,7-1 0,26 0 0,13-2 0,1-1 0,-18-3 0,-1 0 0,7-2 0,4-3 0,-53 4 0,-12 4 0,-2 1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8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1 135 24575,'1'3'0,"16"-1"0,7-6 0,31-5 0,33-5 0,8-2 0,-38 7 0,3 0 0,25-5 0,11-2 0,-15 3 0,12 0 0,-35 3 0,-8 1 0,-25 6 0,-22 3 0,-16 7 0,4-3 0,-2 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8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24575,'0'68'0,"2"-9"0,-4 9 0,-1 17 0,1-15 0,4-2 0,-2 19 0,7-27 0,17-103 0,-5 11 0,0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9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24575,'-27'80'0,"-1"-1"0,0-4 0,13-21 0,21-45 0,16-3 0,22-8 0,19 1 0,25-4 0,-34 2 0,-2 0 0,24-3 0,-11 1 0,-80-4 0,10 6 0,-24-3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9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 24575,'-11'34'0,"-2"32"0,7-14 0,2 3 0,0-4 0,0 0 0,4 6 0,0-3 0,2 8 0,0-12 0,0-19 0,-2-14 0,-1-14 0,-1-7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0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24575,'32'7'0,"21"1"0,-8-2 0,41 2 0,-9-5 0,-9-1 0,-19-2 0,-37 0 0,-10 10 0,0 13 0,1 12 0,3 21 0,1-2 0,1 11 0,-2 12 0,1 10 0,0 7 0,0-17 0,1 6 0,1 3 0,0 0 0,-1-1-791,0-3 1,1 0 0,-1-1 0,0 1 0,1-2 790,1 18 0,0-1 0,0-2 0,1-5 0,4 4 0,1-6 0,-2-10 0,-4-10 0,2-2 0,4 13 0,4 8 0,-2-9 0,-3-10 0,0-4 0,7 24 0,-2-2 0,-7-25 0,-2-7 0,-2-2 0,-2 20 0,-6-41 3951,1 60-3951,-3-50 0,1 32 0,-2-55 0,-7-10 0,3-5 0,-7-3 0,0 0 0,-7 0 0,-60 0 0,-17 0 0,40-2 0,-2 1 0,-11 1 0,-9 1 0,6-2 0,0 0 0,8-3 0,-12-8 0,6 6 0,53-7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1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24575,'12'-11'0,"46"-21"0,-8 6 0,1 4 0,2 2 0,5 2 0,14 1 0,-43 10 0,-1-1 0,-24 3 0,-6 2 0,-1 1 0,-2 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2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24575,'36'-3'0,"-5"1"0,33-8 0,-15 0 0,15-7 0,-7 3 0,0-1 0,-2-1 0,29-5 0,-72 18 0,7-2 0,-6 1 0,2-1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2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4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24575,'-1'11'0,"1"-5"0,-3-2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2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24575,'21'-8'0,"-14"5"0,9-3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3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24575,'44'-6'0,"1"1"0,-19 2 0,-5 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3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24575,'9'-2'0,"-2"2"0,-1-1 0,-2 1 0,-3-1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3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24575,'-20'0'0,"5"0"0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4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24575,'6'0'0,"11"-2"0,7-2 0,30-9 0,-19 4 0,11-4 0,-32 8 0,14 2 0,1 3 0,49 2 0,-39-2 0,18 2 0,-52-2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5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24575,'10'0'0,"1"-2"0,14 0 0,2-4 0,3 0 0,-5-1 0,-10 3 0,-1 2 0,49 10 0,-32-6 0,35 5 0,-55-7 0,-8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5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24575,'17'1'0,"48"-1"0,-27-2 0,31-2 0,-50 0 0,13 5 0,7 1 0,32 5 0,-30-2 0,-2-2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6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24575,'29'-5'0,"25"-5"0,-13 0 0,38-7 0,-38 7 0,20 0 0,-38 6 0,-2 2 0,-19 2 0,-4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7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1 24575,'-18'91'0,"0"0"0,0 0 0,0 0 0,1 0 0,-4 13 0,0 0 0,2-6 0,7-13 0,7 1 0,4-10 0,-3-9 0,1-3 0,1-4 0,0-2 0,-2 35 0,3-37 0,1-2 0,1 16 0,1 8 0,2-1 0,-1-31 0,2 30 0,-3-40 0,3 19 0,-2-14 0,7 23 0,4-22 0,1-4 0,21-9 0,-1-15 0,44 2 0,-4-6 0,8-2 0,4-1 0,-32-4 0,0 0 0,46 1 0,-5-1 0,-26-3 0,6-3 0,-72 1 0,-8-1 0,-1-8 0,3 8 0,0-7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8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455 541 24575,'4'-73'0,"-2"9"0,-2 13 0,-3 7 0,-5 0 0,-5 2 0,-4 3 0,-8-6 0,-11 1 0,-12 2 0,-6 10 0,9 15 0,5 14 0,11 12 0,-4 14 0,4 7 0,0 15 0,12 2 0,4 2 0,-2 8 0,9-2 0,8-5 0,19-24 0,11 1 0,16-31 0,27-24 0,-16-1 0,18-20 0,-50 24 0,-8 6 0,-25 78 0,-10 27 0,6-10 0,1-8 0,-1 12 0,3-12 0,2 6 0,4 13 0,0-57 0,-2-7 0,1-23 0,-3-2 0,-3 2 0,-5 1 0,3-1 0,2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4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24575,'9'14'0,"-3"-6"0,6-7 0,-9-3 0,5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8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0 151 20847,'97'-7'0,"0"0"0,0 0 0,-2-1 0,-1 0 0,2 0 0,-22 2 0,0 0 0,1-1 0,1 0 0,12-3 0,4-1 0,-3 0 0,-10 2 0,13 2 0,-7-1 0,32-6 0,-46 5 442,-86 12 1,9-1 0,-23 2-1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9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24575,'0'97'0,"0"-20"0,-4 15 0,-1-34 0,-1 21 0,0-30 0,0 20 0,3-36 0,4-14 0,16-26 0,19-35 0,31-32 0,-27 28 0,2-3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3:5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 24575,'-42'86'0,"-1"1"0,3-4 0,12-21 0,26-50 0,1 1 0,7-8 0,8 1 0,31 1 0,15-3 0,12-5 0,4-2 0,0 4 0,1-1 0,3-5 0,-12 0 0,-31 0 0,-10 3 0,-29 0 0,0 1 0,0-1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0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1 24575,'-7'58'0,"-1"9"0,1 30 0,1 6 0,4-47 0,1 1 0,-2 13 0,1 7 0,1-16 0,3-11 0,0-13 0,-3-41 0,-11-23 0,-48-42 0,35 33 0,-32-18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1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24575,'7'20'0,"19"34"0,-2-9 0,17 28 0,-12-26 0,2 7 0,-1 2 0,6 10 0,-6-11 0,-1-3 0,1-7 0,14 14 0,-41-65 0,2-3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1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0 24575,'-53'43'0,"13"-2"0,1 3 0,-16 26 0,23-29 0,3 0 0,-9 24 0,23-37 0,-2 4 0,10-20 0,-1-1 0,1-4 0,-4 11 0,6-15 0,-1 4 0,5-10 0,1-1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2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24575,'25'-1'0,"33"-1"0,-23 0 0,21 1 0,-40 0 0,-3 2 0,3 1 0,15 0 0,22 3 0,-7-1 0,19 3 0,-44-4 0,9 2 0,21 2 0,-18-4 0,19 3 0,-37-6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3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24575,'10'50'0,"0"1"0,6 27 0,1 5 0,5 19 0,-3-15 0,-7-31 0,0-3 0,2 20 0,2 8 0,-2-15 0,1-5 0,-5-18 0,6-10 0,-13-26 0,4-7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4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0 206 24575,'25'72'0,"-6"-42"0,15 27 0,0-72 0,-14 1 0,25-23 0,-18 16 0,4-10 0,-20 13 0,-8-5 0,-21-5 0,-20-3 0,-8 4 0,-20 11 0,34 29 0,2 4 0,32 19 0,8-12 0,59 9 0,3-17 0,14-6 0,21-1 0,-11-3 0,-24-4 0,-2-3 0,12 4 0,8-1 0,-23-8 0,-24-17 0,-34-3 0,-16-19 0,-2 12 0,-11-20 0,0 22 0,-34-9 0,17 24 0,-49 36 0,49 9 0,6 12 0,5 2 0,14-4 0,45 7 0,-9-42 0,63-5 0,-56 4 0,29 43 0,-40 25 0,-6-13 0,-2 9 0,-6 5 0,-2 8 0,-1-7 0,2-5 0,-4 1 0,-10 22 0,-5 11 0,-2-21 0,-6-10 0,-2-6 0,-1-11 0,10-39 0,5-9 0,4-4 0,-5-28 0,5 3 0,-4-32 0,15 21 0,-3 6 0,5 16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5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80 24575,'43'-1'0,"47"15"0,-50 19 0,-2 3 0,35 5 0,-59 33 0,-35-53 0,6-9 0,3 2 0,9-10 0,18 2 0,11-2 0,44 7 0,-15-5 0,9 4 0,-32-5 0,-4 1 0,-4-1 0,1 1 0,-8-3 0,-8-1 0,-3-2 0,-4-13 0,-1-16 0,-25-45 0,-3-7 0,14 22 0,-13-9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5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751 1 24575,'-28'16'0,"2"-3"0,-29 17 0,-31 18 0,38-22 0,-2 0 0,-4 4 0,-1 0 0,-9 2 0,4-2 0,-12 5 0,24-12 0,5-2 0,10-2 0,8-4 0,21-10 0,8 1 0,8 7 0,26 26 0,-2 3 0,-1-2 0,1 1 0,14 13 0,-4-7 0,3-2 0,17 7 0,-25-21 0,-1-3 0,3-2 0,-21-14 0,-14-8 0,-9-4 0,0-1 0,7-6 0,9-10 0,-4 6 0,2-3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6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69 289 24575,'66'-35'0,"1"0"0,0 0 0,27-22 0,-38 4 0,-75 20 0,-11-4 0,-44 34 0,22 17 0,-3 20 0,1 8 0,-5 23 0,14 22 0,14 4 0,36-11 0,-4-19 0,10-10 0,42-33 0,-4-27 0,-12 1 0,7-26 0,-33 21 0,3-9 0,-12 28 0,-2 27 0,1 27 0,-1-2 0,0 21 0,0-45 0,0 0 0,-1-25 0,-4-7 0,-10 6 0,7-5 0,-5 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6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1 112 24575,'84'0'0,"-1"-1"0,1 1 0,0 0 0,0-3 0,8-2 0,3-1 0,-1 0 0,-6-1 0,-11 1 0,5-1 0,-11-1 0,5 0 0,13-2 0,10-2 0,-8 0 0,-26 3 0,-22-1 0,-49 9 0,-40 10 0,-40 8 0,-5 0 0,18-2 0,-3 0 0,1-1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7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24575,'59'-2'0,"0"0"0,35 0 0,-88 1 0,4 1 0,4 0 0,18-3 0,-14 2 0,6-3 0,-14 3 0,5-1 0,-5 4 0,1 5 0,-8 22 0,-1 5 0,1 38 0,-3-19 0,-3 0 0,0 1 0,0 15 0,-3 6 0,4-26 0,2-34 0,-3 1 0,3-14 0,5-25 0,35-39 0,-25 25 0,24-17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8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24575,'-35'90'0,"4"-20"0,2-3 0,2-9 0,1 1 0,8-5 0,18-29 0,15 6 0,54-34 0,15 1 0,4-1 0,-29 0 0,-1 0 0,27-1 0,-12 1 0,-40 0 0,-14 0 0,-7 2 0,0 1 0,-6-3 0,-8-3 0,-11-10 0,5 7 0,-1-3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8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24575,'4'82'0,"0"1"0,0-1 0,0-4 0,-1-2 0,0-26 0,-2-36 0,8-11 0,13-18 0,-9 3 0,8-1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8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0 169 24575,'87'-11'0,"-1"0"0,-11 1 0,2 0 0,-5-1 0,-4 0 0,-4 0 0,15-2 0,-8 1 0,-12-3 0,-34 9 0,-24-3 0,-15 2 0,-18-8 0,14 7 0,0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09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24575,'14'86'0,"1"0"0,-1-1 0,0 1 0,0-1 0,3 19 0,1 7 0,-3-22 0,-9-53 0,-6-38 0,12-31 0,18-21 0,3-4 0,-5 3 0,2 4 0,0 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0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24575,'-4'15'0,"1"47"0,0 12 0,-2 0 0,2 6 0,1-5 0,0-32 0,1-20 0,1-12 0,5-15 0,52-47 0,-28 26 0,36-28 0,-50 48 0,4 11 0,-5 4 0,3 7 0,-1 15 0,-8-9 0,1 14 0,-9-2 0,-5-6 0,-29 32 0,14-35 0,-16 14 0,27-34 0,-1-6 0,-4-4 0,-6-3 0,-24-22 0,23 9 0,-8-18 0,31 6 0,-1 15 0,4-1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0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88 24575,'6'-2'0,"6"0"0,32-2 0,-3-2 0,54-4 0,-41 2 0,22-4 0,-1-1 0,-24 4 0,4-1 0,-10 1 0,-37 7 0,-12 4 0,1-1 0,-2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1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78 24575,'23'0'0,"42"-1"0,-14-4 0,3-3 0,7 1 0,1-1 0,3-3 0,-5 0 0,15-5 0,-34 9 0,-27 3 0,-13 4 0,-6 0 0,-7 1 0,5-1 0,-4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6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24575,'0'25'0,"2"29"0,5-1 0,1 1 0,2 14 0,11 29 0,-13-87 0,33-10 0,2-19 0,25-15 0,-22 1 0,-16-8 0,-24 19 0,-7-11 0,0 16 0,-2-1 0,3 26 0,4 11 0,17 49 0,5-9 0,-3-10 0,2-3 0,4-3 0,2-4 0,-23-35 0,-3-5 0,-4-1 0,-1 0 0,0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1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 24575,'-10'93'0,"1"1"0,2-21 0,1 2 0,2-12 0,2 16 0,0-24 0,1-5 0,1-18 0,-1-13 0,1-18 0,16-29 0,15-19 0,-8 10 0,4-2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2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0 24575,'-36'59'0,"-1"0"0,1-1 0,-19 26 0,22-26 0,37-52 0,11-3 0,10-6 0,52-11 0,15-3 0,-35 7 0,3 0 0,27-4 0,12 0 0,-14 2 0,-31 6 0,-6 1 0,12 1 0,-12 0 0,-36 3 0,-21 0 0,-8-2 0,-12-4 0,13 2 0,-3-1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2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24575,'-1'80'0,"1"0"0,-1 0 0,1 32 0,-1-31 0,0-65 0,0-8 0,0-9 0,1-12 0,35-54 0,-26 39 0,26-35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13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24575,'15'-10'0,"-9"6"0,3-3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7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24575,'4'-6'0,"8"-4"0,3-3 0,9-6 0,1-1 0,20-19 0,-26 24 0,10-3 0,-33 54 0,1 7 0,-1 47 0,3-36 0,0 22 0,1-52 0,-3 7 0,3-20 0,-4 6 0,3-8 0,-1 3 0,1-7 0,0 0 0,-2 5 0,0 0 0,-4 7 0,2-5 0,-5 5 0,3-7 0,-3 6 0,5-7 0,-1 2 0,2-5 0,1 5 0,0-4 0,2 3 0,1-7 0,1-5 0,0 0 0,0-2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9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24575,'3'77'0,"0"0"0,2-1 0,1 11 0,2 3 0,-2-5 0,-1 2 0,0-3 0,0 12-761,0-11 0,0 12 0,1 6 0,0 2 0,1-2 0,0-7 761,2-1 0,0-4 0,1-1 0,0-1 0,0 1 0,-1 0 0,-2-1 0,1 1 0,2 1 0,4 2 0,4-3 0,5 6 0,2 1 0,0-3 0,-1-8 0,-3-10 1,-1-1 1,-2-11-1,3 3-1,11 27 0,3 4 0,-10-20 1035,-15-11-1035,-9-53 0,-3-7 0,1-7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29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1 703 24575,'33'-11'0,"20"-1"0,-4 5 0,7-2 0,17-3 0,7-2-652,-14 5 1,4 0 0,8-3 651,-5 0 0,8-4 0,4 0 0,1-1 0,-3 0-652,13-3 0,-3 1 0,4-2 0,8 0 652,-26 5 0,6 0 0,4 0 0,3-1 0,2 0 0,-1 1 0,-2-1 0,-2 0-597,5-1 1,-2 0 0,1 0 0,-2 0 0,0 1 0,-1 0 0,0 1 596,9-1 0,0 0 0,0 2 0,-2 0 0,-2 0 0,-4 0 0,2 0 0,1-1 0,-5 0 0,-8 3 0,-12 2 0,6 0 0,-17 2 0,-7 0 151,-46 10 0,-5 0 0,-2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31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3043 24575,'-9'1'0,"2"-3"0,1-32 0,-4-32 0,0-15 0,3-9 0,3-5 0,3 35 0,3-5 0,5-19 0,5-20 0,1-1 0,-1 14 0,1 0 0,2 0 0,0 15 0,4-13 0,1-4 0,-1 6 0,-2 15 0,1-1 0,4 4 0,4-2 0,7-11 0,1 1 0,-3 15 0,-4 10 0,4 4 0,12-16 0,8-8 0,-4 11 0,-8 21 0,1 4 0,15-13 0,4 1 0,2 8 0,1 5 0,-7 5 0,0 3 0,10-2 0,-2 2 0,-18 10 0,2 0 0,14-4 0,9-1 0,-8 2 0,29-10 0,-5 3 0,-2-1 0,-5 3 0,-22 12 0,6 0 0,14-5 0,0 0 0,-14 6 0,-2 1 0,2 0 0,-9 2 0,-15 3 0,19 2 0,-30 5 0,14 1 0,-17 0 0,-10 0 0,-1 2 0,-10 0 0,-2 0 0,-1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33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89 24575,'-1'-12'0,"1"2"0,0 10 0,5 24 0,3 5 0,6 18 0,-5-15 0,-1-11 0,-6-10 0,-1-9 0,-4-4 0,-2-7 0,-7-6 0,-6-21 0,0-12 0,-1-2 0,7 6 0,7 29 0,-4 43 0,5 5 0,-5 29 0,-1-43 0,-1-13 0,-30-56 0,24 28 0,-20 17 0,35 34 0,-3 16 0,5-22 0,0-31 0,0-15 0,0-18 0,1-3 0,1 5 0,1 19 0,1 13 0,24 56 0,-15-28 0,30 39 0,-26-48 0,7 3 0,-14-14 0,-2-7 0,-2-18 0,-3 43 0,6-11 0,2 55 0,-1-28 0,2-2 0,-5-25 0,-4-11 0,8-16 0,15-3 0,4 5 0,-3 6 0,-12 12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35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65 24575,'-14'55'0,"4"-10"0,-10 41 0,10-27 0,4 8 0,4-19 0,0 1 0,1-34 0,0-14 0,1-25 0,0-18 0,3-48 0,-1 32 0,1-1 0,0 8 0,0 2 0,4-36 0,-4 63 0,-1 13 0,-4 97 0,2-36 0,-2 43 0,-1 5 0,2-21 0,-1-1 0,-1-2 0,3-17 0,-3 3 0,2-41 0,0-20 0,0-6 0,10-31 0,-2 17 0,4-16 0,-6 30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7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24575,'2'43'0,"11"40"0,4-1 0,-3-24 0,1 4 0,4 26 0,-1-1 0,-7-36 0,-1 0 0,3 25 0,-2-9 0,-9-31 0,0-17 0,-3-14 0,-6-17 0,1-5 0,-3-27 0,6 25 0,2-9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36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0 24575,'-4'16'0,"-4"7"0,-6 17 0,-10 39 0,-1 2 0,11-27 0,0 2 0,0-6 0,2 0 0,1-1 0,-1 6 0,-2 15 0,-2 11 0,2-9 0,1-10 0,1-1 0,-7 38 0,2-3 0,2 0 0,8-27 0,2 21 0,1 5 0,3-38 0,0 2 0,0 26 0,0 12 0,0-5 0,1 3 0,1-2 0,0-24 0,0 2 0,0-6 0,0 3 0,0-10 0,2-4 0,-3-26 0,1-13 0,-1-4 0,0-9 0,0-1 0,0-22 0,3-11 0,-2-29 0,1 26 0,-2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42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2830 3743 24575,'-33'0'0,"0"1"0,-22 7 0,-5-1 0,-15 0 0,-21 1 0,7-2 0,3-1 0,-1-2 0,-3 2 0,-7 1 0,5-3 0,-8-6 0,7-3 0,13 1 0,1-2 0,-1 0 0,4-1 0,21 2 0,2-1 0,-2-2 0,0-3 0,-7-5 0,-1-2 0,4 3 0,-2-2 0,-22-16 0,9-2 0,19 1 0,7-4 0,4-2 0,8-2 0,-3-6 0,0-3 0,-1-8 0,1-8 0,0-9 0,4 5 0,2 0 0,4 5 0,1 0 0,-3-2 0,3 4 0,1-5 0,6 3 0,0-7 0,2 1 0,-2-4 0,1-2 0,-1-6 0,2 5 0,0 0 0,4-1 0,3 3 0,2-7 0,3 6 0,2-5 0,2 3 0,2-12 0,0 1 0,-1 15 0,1 0 0,4-22 0,4 3 0,1 37 0,0 1 0,3-32 0,4 5 0,14 3 0,0 11 0,3 1 0,8-13 0,15 5 0,4 6 0,-3 27 0,-3 10 0,1 3 0,-5 1 0,6 2 0,-12 12 0,23 2 0,5 1 0,5 0 0,8 0 0,7 2 0,-14 9 0,-1 3 0,-2 0 0,3 1-241,-11-1 0,4 0 0,-5 1 241,3 0 0,0 2 0,17 3 0,5 4 0,-25 7 0,2 3 0,-2 0 0,21 4 0,-2 2-168,-21 0 1,0 4-1,-7-3 168,-8-2 0,-2 1-38,18 15 0,-3 2 38,10 13 351,-20-14 1,-5 1-352,3 17 0,-4-2 0,3 6 0,-1 4 0,0 3 0,4 3 0,-1-1 0,-11-8 0,-4-4 0,8 27 259,-12-9 0,0 12-259,-8-18 0,0 5 0,0 0 0,0-3 0,0 1 0,-1 1 0,0 8 0,0 3 0,-5-12 0,-7-19 0,-3-5 40,2 6 1,-2-3-41,-5 9 0,-4 23 0,0-17 0,-3 8 0,-1 3 0,-1 7 0,-5 3 0,-2-2 0,1-21 0,2-18 0,-3 4 0,-3 9 0,0-2 0,-3 14 0,-3-3 0,-1-6 0,2-23 0,-4 3 0,9-23 0,2-1 0,1 0 0,-2 2 0,-3 0 0,-6 4 0,0-8 0,4-2 0,-3-3 0,0 5 0,-1-2 0,-18 10 0,17-15 0,-10 1 0,10-8 0,4-3 0,4 0 0,5-1 0,7-1 0,1 0 0,3-8 0,4-2 0,-2 0 0,3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4:43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24575,'6'2'0,"7"-1"0,25 0 0,-8 0 0,24-4 0,-35 2 0,1-2 0,-13 2 0,15-3 0,-5 2 0,9-2 0,-15 2 0,-4 1 0,15-1 0,-13 1 0,9 1 0,-17 0 0,-2-3 0,3 0 0,-1 0 0,2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6:52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24575,'23'-11'0,"-9"3"0,-5 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6:52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24575,'23'-11'0,"-9"3"0,-5 5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16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24575,'0'9'0,"0"2"0,-4 12 0,2 7 0,-2 18 0,3 11 0,2 6 0,2 11 0,-1-25 0,1-4 0,-2-31 0,0-2 0,4-2 0,0-4 0,3-1 0,-1-5 0,42 9 0,-22-6 0,31 6 0,-41-9 0,-9-1 0,-6 0 0,-3 0 0,1-1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16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16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24575,'31'2'0,"-14"-1"0,-5-1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18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3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400 0 24575,'-8'1'0,"-3"1"0,3-2 0,-18 0 0,9-1 0,-20 0 0,17 3 0,-18 10 0,11 4 0,-26 30 0,18-4 0,3 3 0,3 3 0,3 16 0,8-8 0,5-2 0,12 4 0,13 26 0,3-46 0,21 13 0,-15-32 0,17 0 0,-18-15 0,21-5 0,-16-3 0,9-2 0,-15 2 0,-8 1 0,2-2 0,-4 2 0,11-3 0,-9 2 0,9-5 0,-13 6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6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24575,'20'-5'0,"-4"1"0,-10 2 0,-1 1 0,2 1 0,0 0 0,4 0 0,37-2 0,6 2 0,32-1 0,-18 1 0,-11 0 0,-23 0 0,-19 0 0,-12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8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13 24575,'11'-7'0,"11"2"0,-3 4 0,10 4 0,-4-2 0,34 36 0,-36-15 0,20 37 0,-53-23 0,-6 0 0,-34 0 0,14-20 0,-25 2 0,28-14 0,-19 0 0,23-1 0,-8 0 0,16 3 0,14-4 0,-2 1 0,11-3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4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24575,'-10'31'0,"-19"33"0,7-9 0,-5 2 0,14-21 0,11-31 0,-2-8 0,3 2 0,-1-2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4.5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24575,'2'10'0,"0"0"0,0 0 0,5 12 0,-2-4 0,-9 16 0,4-21 0,-11 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6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9 24575,'-2'16'0,"-8"20"0,2 0 0,-10 17 0,9-24 0,0-2 0,5-17 0,4-3 0,-1-2 0,1-2 0,1-1 0,1-6 0,7-7 0,4-9 0,10-9 0,12-8 0,7-3 0,15-5 0,-25 20 0,-1 3 0,-19 24 0,4 4 0,14 6 0,-11 2 0,0 22 0,-14 0 0,-1 40 0,-1-31 0,5 19 0,-2-41 0,4 0 0,-3-16 0,20-9 0,-2-6 0,35-14 0,-13 6 0,41-19 0,-38 16 0,31-23 0,-54 18 0,3-8 0,-27 14 0,-6 3 0,1 8 0,-5 0 0,-2 4 0,-5 3 0,-5-2 0,0 11 0,6 2 0,4 12 0,5-4 0,1 2 0,2-2 0,0-3 0,9 8 0,5-9 0,16 11 0,-9-15 0,2 1 0,-20-14 0,-16-3 0,-20-2 0,11 2 0,-2 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6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 24575,'-10'42'0,"5"-19"0,-8 28 0,4-25 0,-2 10 0,1-4 0,6 3 0,0-15 0,7-4 0,36-31 0,-26 9 0,26-12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24575,'0'19'0,"-1"5"0,0 3 0,-4 30 0,2-14 0,0 37 0,2-47 0,1 7 0,4-45 0,37-60 0,-4 8 0,-2 7 0,1 2 0,-5 13 0,-4 9 0,-18 39 0,-2 1 0,8 19 0,-9-15 0,2 7 0,-7-17 0,1-1 0,-2-4 0,1 0 0,1 0 0,1 8 0,1 4 0,5 22 0,-5-18 0,3 6 0,-7-22 0,0 0 0,4-10 0,14-17 0,10-20 0,2 0 0,-2 3 0,-17 24 0,-2 16 0,-5 9 0,17 31 0,-4-4 0,4 8 0,-8-14 0,-7-7 0,-2-9 0,0-4 0,7-25 0,-1-1 0,1-2 0,-4 11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9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40 24575,'-1'-18'0,"-1"4"0,0 10 0,0 1 0,-3 3 0,0 4 0,-8 7 0,-15 29 0,9 15 0,-5-8 0,21-6 0,11-37 0,16-4 0,-2-2 0,17-8 0,-20-4 0,12-24 0,-13 8 0,4-15 0,-13 27 0,-3 7 0,-5 24 0,-3 44 0,4-19 0,-1 27 0,2-51 0,0-5 0,-1-8 0,9-12 0,4 1 0,-2-3 0,-3 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9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24575,'-26'42'0,"4"-7"0,0-5 0,3-6 0,2-5 0,2-3 0,17-20 0,-4 5 0,11-12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29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85 24575,'61'-1'0,"0"1"0,-4-4 0,3 0 0,19 1 0,4-2 0,-5-3 0,2-2 0,15 1 0,-4 0 0,-31 1 0,-3 0 0,6 1 0,-14 1 0,-38 4 0,-17 4 0,-1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0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 24575,'-19'73'0,"-1"1"0,1-1 0,-8 21 0,7-9 0,15-30 0,3-6 0,0 15 0,-1 10 0,2-32 0,0-25 0,0-11 0,8-43 0,6-4 0,-4 1 0,3 16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1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1 246 24575,'74'-22'0,"0"1"0,20 1 0,-26-22 0,-53 21 0,-26-27 0,1 15 0,-29-6 0,5 55 0,3 8 0,0 39 0,21-23 0,5 18 0,14-33 0,16 4 0,23-18 0,-4-2 0,17-5 0,-32-4 0,-6 0 0,-17-4 0,4-10 0,19-31 0,-14 23 0,11-17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9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24575,'0'12'0,"2"13"0,-2 4 0,4 25 0,-3-21 0,3 15 0,-2-28 0,-1 9 0,1-24 0,0-7 0,-1-5 0,1-4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2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24575,'-2'60'0,"1"0"0,-1 11 0,1-9 0,1-28 0,0 13 0,1-54 0,6-14 0,26-39 0,0 8 0,15-9 0,-15 29 0,-15 21 0,1 18 0,-5 14 0,6 17 0,1 10 0,-11-11 0,-1-10 0,-1-32 0,11-28 0,21-26 0,-5 22 0,2 1 0,11-5 0,11 38 0,-46 35 0,1 36 0,-9-34 0,0-1 0,-5-27 0,7-18 0,10-12 0,8-8 0,6 2 0,-12 14 0,6 61 0,-16-15 0,5 32 0,-9-43 0,57-64 0,-46 33 0,45-36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2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24575,'11'85'0,"-3"-17"0,-8-66 0,5-36 0,5 3 0,-3-10 0,1 21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2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24575,'0'16'0,"0"-3"0,0-13 0,4-1 0,-3 0 0,3-1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3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24575,'-23'27'0,"-5"3"0,9-7 0,0-1 0,13-9 0,4-3 0,1 1 0,3-3 0,0 0 0,8-2 0,16 5 0,0 3 0,20 13 0,-20-5 0,-2 6 0,-17-15 0,-9-2 0,-4-9 0,-24 3 0,12-2 0,-24 2 0,28-1 0,-6-1 0,18-4 0,7-3 0,1 1 0,2-1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3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0 24575,'-39'54'0,"0"-7"0,28-36 0,5-6 0,7-7 0,4-1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4.4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24575,'-1'18'0,"1"45"0,1-6 0,1 3 0,-1-8 0,-1 1 0,2 13 0,0-6 0,-2-4 0,0 21 0,0-37 0,0 4 0,0-41 0,14-34 0,-10 20 0,10-18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4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24575,'0'29'0,"5"36"0,2 25 0,0-7 0,-1-21 0,0 2 0,2 29 0,2 12 0,-1-16 0,-2-33 0,0-7 0,3 32 0,-3-20 0,-3-26 0,-2-12 0,-2-16 0,-3-11 0,-1-12 0,-3-17 0,-8-12 0,8 15 0,-4 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5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24575,'33'1'0,"14"-2"0,5 0 0,27-4 0,-41 0 0,6 0 0,-39 3 0,-1 0 0,-3 2 0,2-2 0,-1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5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1 24575,'-15'29'0,"-2"2"0,-15 27 0,6-11 0,-22 33 0,30-48 0,4-16 0,14-19 0,9-13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6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66 24575,'-88'-39'0,"13"13"0,57 34 0,-3 24 0,11-2 0,-1 18 0,7-7 0,33 29 0,-4-28 0,11-2 0,6-4 0,8-7 0,15 10 0,-29-13 0,-11-2 0,-3 15 0,-10 0 0,-2-2 0,-11-8 0,-25-9 0,0-7 0,-32 7 0,22-12 0,-24-3 0,28-4 0,-15-5 0,29 3 0,1-5 0,17 2 0,0 0 0,-1 1 0,4 0 0,7 1 0,-4-1 0,4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19.6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24575,'43'6'0,"7"0"0,30 10 0,-24-1 0,12 2 0,-48-3 0,-10 0 0,-6 24 0,-2-6 0,-2 22 0,-4-14 0,-9 16 0,2-18 0,-6 2 0,5-23 0,-9-1 0,2-5 0,-4 0 0,5-6 0,-1 0 0,6-2 0,-4 1 0,12-4 0,-1 2 0,3-2 0,2 1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37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24575,'-14'18'0,"7"-12"0,-4 9 0,9-14 0,-1-3 0,2 2 0,0-2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59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436 150 24575,'-6'-20'0,"-2"1"0,-13-4 0,-1 5 0,-21-6 0,10 9 0,-21-3 0,26 12 0,-11 0 0,22 8 0,-41 29 0,32-11 0,-32 34 0,45-26 0,3 32 0,25-9 0,14 9 0,17-15 0,28-8 0,-23-16 0,34 11 0,-47-17 0,36 15 0,-31-9 0,30 12 0,-38-14 0,0-1 0,-31-10 0,-5-4 0,-13 11 0,0-5 0,-15 12 0,9-11 0,-15 2 0,17-10 0,-19 2 0,19-5 0,-7 1 0,11-1 0,1 0 0,-8-2 0,8 2 0,-17-5 0,6 2 0,-7-2 0,-1 1 0,4 0 0,2 1 0,-2-2 0,16 3 0,4-3 0,66-13 0,21-3 0,-8 1 0,-11 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8:59.5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24575,'27'0'0,"-4"1"0,16-1 0,-2 2 0,-16-2 0,7-3 0,-21 3 0,3-3 0,-4 3 0,-2-1 0,-13 2 0,7-1 0,-9 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0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24575,'34'-7'0,"47"-8"0,-25 8 0,15-5 0,-52 11 0,-17 0 0,3 1 0,-3 0 0,5-1 0,11-3 0,-10 2 0,8-3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1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7 24575,'-9'6'0,"3"-2"0,10-3 0,18-2 0,-11 0 0,13 0 0,-18 0 0,0 1 0,6-1 0,-2 1 0,2-1 0,0 0 0,-7 0 0,23 1 0,14 0 0,46-1 0,-37 1 0,7-3 0,-54 2 0,-4-1 0,0 0 0,0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1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24575,'28'2'0,"-6"-1"0,9-3 0,2-2 0,-12 0 0,-1-1 0,-26 3 0,-1 3 0,-2-1 0,6 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2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24575,'2'26'0,"-4"2"0,0 21 0,-1 36 0,1 6 0,5 6 0,-1-31 0,0 9 0,1-4 0,5 7 0,1-4 0,-1 0 0,0 0 0,-2 4 0,0-1 0,-2-2 0,-1-5 0,1 16 0,-2-17 0,2 1 0,0-13 0,1-2 0,1 43 0,0-19 0,-3-48 0,-2-5 0,0-14 0,-1-2 0,11-7 0,47 4 0,0-3 0,6 1 0,-2-1 0,-11-2 0,10 1 0,-61-3 0,-2-1 0,19-10 0,-13 8 0,15-8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3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24575,'3'65'0,"3"6"0,-1 12 0,0 10 0,-1-11 0,0 1 0,1 5 0,-1-1 0,-2-20 0,-2 3 0,2-2 0,-1 6 0,-1-10 0,1 23 0,0 3 0,-1-14 0,0-57 0,0-7 0,0-3 0,1-6 0,-2-1 0,2-11 0,-2 7 0,1-7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4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0 212 24575,'26'-33'0,"0"1"0,-15 19 0,18-15 0,-6 12 0,42-22 0,-31 21 0,31-7 0,-45 18 0,3 1 0,-16 5 0,-1 1 0,14 7 0,39 25 0,-16-8 0,23 19 0,-44-23 0,-8 2 0,-8-9 0,-6 5 0,-4-7 0,-9 15 0,-1-6 0,-19 18 0,-16 5 0,-6 3 0,4-6 0,-10-1 0,17-15 0,-5 0 0,18-10 0,12-9 0,5-4 0,-4 0 0,5 1 0,-2-1 0,7-1 0,-2 0 0,7-1 0,1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6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15 24575,'-4'-6'0,"1"1"0,1 4 0,-1 0 0,0 1 0,0-1 0,-1 1 0,-1 0 0,1 1 0,-4-1 0,2 1 0,0 0 0,1 1 0,-19 20 0,7-2 0,-8 9 0,14-4 0,8-13 0,0 12 0,1-12 0,1 12 0,2-11 0,1 7 0,-1-10 0,3 10 0,1-8 0,14 12 0,1-11 0,30 10 0,-18-12 0,27 6 0,-37-13 0,6 0 0,-24-5 0,-1-1 0,-1-2 0,5-1 0,5-1 0,-6 2 0,3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0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78 175 24575,'-35'46'0,"5"-1"0,23-26 0,2 0 0,5-11 0,1-2 0,2-3 0,4-3 0,7-3 0,3-3 0,11-14 0,-2-8 0,-2-4 0,-4-20 0,-15 17 0,-12-29 0,-5 30 0,-4-2 0,6 25 0,7 11 0,2 2 0,4 3 0,-3-3 0,4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7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24575,'22'46'0,"4"-7"0,9 10 0,5 3 0,20 21 0,-28-33 0,-1-1 0,12 20 0,-31-38 0,2-1 0,-13-19 0,0-1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0 24575,'-9'13'0,"-4"3"0,-6 5 0,-6 5 0,-42 40 0,30-29 0,-4 3 0,2-1 0,16-13 0,-8 6 0,22-22 0,3-4 0,2-2 0,1 0 0,-1 2 0,-1 0 0,-2 2 0,0 2 0,3-3 0,0-2 0,4-4 0,-1-1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8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24575,'22'0'0,"23"-1"0,4 2 0,31-2 0,-14 0 0,-1-1 0,-2 0 0,-7 1 0,-10 1 0,-35 0 0,15 0 0,-14 0 0,6 0 0,-3-1 0,16-2 0,-15 1 0,7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09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 24575,'-7'51'0,"1"0"0,1 25 0,-3-4 0,0 1 0,6 16 0,2-36 0,0 0 0,1 42 0,-1-14 0,0 1 0,0 17 0,-1-36 0,0-7 0,1-15 0,0-26 0,0-2 0,-1-12 0,1-1 0,-1-1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10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44 24575,'-11'59'0,"18"-15"0,-4 30 0,22-33 0,0-17 0,13-4 0,-19-11 0,5-3 0,5-36 0,-12 9 0,36-46 0,-31 34 0,6-12 0,-22 24 0,-5 6 0,-7 1 0,-3 1 0,-3 1 0,-7 0 0,-7-2 0,-1 2 0,0 3 0,7 7 0,9 4 0,2 1 0,4 2 0,2-2 0,-1 1 0,1 3 0,1-2 0,3 3 0,17 6 0,-11-8 0,11 5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11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192 206 24575,'16'-5'0,"22"-6"0,-4 2 0,3-4 0,-4-21 0,-25 15 0,8-35 0,-15 35 0,-2-9 0,-6 22 0,-1 0 0,-9 5 0,1 0 0,-30 13 0,-9 22 0,-6 6 0,17 6 0,6 5 0,2 7 0,-5 12 0,37-45 0,7-22 0,15-1 0,2-2 0,55-9 0,-27-3 0,17-3 0,-41 3 0,-20 6 0,-2 6 0,-2 8 0,-5 41 0,3 4 0,-3 34 0,3 0 0,-2 3 0,-1-13 0,-2-14 0,1-25 0,0-10 0,3-7 0,0-11 0,1-7 0,-10-7 0,-2 0 0,-19-2 0,13 2 0,-8 1 0,19 2 0,2 0 0,6 1 0,1-1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12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60 24575,'10'-13'0,"1"2"0,9-3 0,25 3 0,-19 6 0,12-1 0,-30 9 0,-5 6 0,-2 18 0,2-2 0,-12 27 0,-2-26 0,-27 20 0,2-23 0,-39 26 0,16-12 0,13-7 0,1-1 0,0 1 0,0-2 0,38-22 0,14-4 0,9-2 0,16-2 0,12-1 0,6-5 0,-3 3 0,-8-3 0,-19 5 0,-4-1 0,-4 3 0,2-3 0,5 1 0,11-5 0,14-1 0,41 2 0,-23 1 0,1 4 0,-47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13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24575,'-1'30'0,"1"16"0,1 8 0,4 46 0,-3-3 0,0 2 0,2-37 0,-2-3 0,-1 19 0,0-5 0,0-10 0,-1-3 0,2-33 0,-2 5 0,0-12 0,0-1 0,-1-13 0,0-4 0,0 2 0,4-30 0,1-16 0,0 5 0,-1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14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24575,'11'-6'0,"0"-2"0,5 0 0,18-7 0,-5 7 0,4-3 0,-3 8 0,-13 3 0,29 7 0,-12 0 0,15 7 0,-17-2 0,-5 3 0,-11-5 0,-3 5 0,-4 13 0,-4-3 0,1 23 0,-21 6 0,6-17 0,-28 20 0,16-38 0,-15 10 0,11-11 0,-7 2 0,-31 16 0,24-15 0,-32 15 0,52-27 0,-3 1 0,26-10 0,-3 1 0,8-3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21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 10 24575,'-8'-2'0,"-1"0"0,-8 1 0,-16-2 0,10 2 0,-9 1 0,21 4 0,-12 10 0,6-1 0,-8 8 0,11-6 0,2 6 0,4-7 0,3 14 0,3 12 0,3-5 0,8 21 0,-1-31 0,29 28 0,-12-28 0,35 27 0,-21-27 0,23 15 0,-19-20 0,13 5 0,-31-19 0,-4 1 0,-21-7 0,1-1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1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1 24575,'-11'10'0,"-4"8"0,0 1 0,-7 16 0,10-7 0,-3 26 0,8-13 0,3 13 0,4-28 0,1-4 0,1-18 0,4-2 0,2-4 0,13-4 0,8-5 0,6-3 0,4-5 0,-18 10 0,-6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22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24575,'95'10'0,"0"0"0,-20-2 0,1 0 0,-8-1 0,3 0 0,-8-1 0,36 3 0,-85-9 0,-7-1 0,-1 0 0,1-1 0,7-1 0,-6 1 0,0 0 0,-6 1 0,3 0 0,1 0 0,4-1 0,-6 0 0,0 0 0,-5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23.0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24575,'-3'56'0,"0"-1"0,-2 31 0,0 5 0,0 9 0,1-7 0,2-2 0,1-17 0,0-3 0,0 3 0,2-9 0,1-14 0,-1-6 0,-1-14 0,0-1 0,0-18 0,0-5 0,0-1 0,1-4 0,2-1 0,-1-1 0,1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0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0 24575,'3'24'0,"-3"29"0,-1 2 0,-3 28 0,2-27 0,-1 5 0,1 14 0,0 5 0,0 19 0,1 2 0,0-20 0,0-3 0,2 3 0,0-7 0,-1 7 0,0-14 0,0-27 0,-2-29 0,0-9 0,1-2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1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1 107 24575,'88'-29'0,"-30"10"0,-3 3 0,8 1 0,15-5 0,-48 14 0,-3 4 0,-19 5 0,7 1 0,-8 2 0,-3 9 0,-1-1 0,-2 11 0,-7 9 0,1-6 0,-6 15 0,-4-12 0,-3 4 0,-10-3 0,-15 7 0,-20 5 0,13-12 0,-32 4 0,47-26 0,-11 2 0,24-5 0,14-6 0,3 3 0,9-2 0,38 20 0,-27-16 0,24 13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2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24575,'26'0'0,"14"-3"0,1-3 0,0-1 0,-17 2 0,-14 1 0,-10 4 0,1-1 0,-3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2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24575,'-4'11'0,"-1"35"0,2 8 0,0-15 0,0 24 0,-1-4 0,3-37 0,-2 9 0,1-22 0,1-4 0,6-6 0,-3 1 0,4-4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3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24575,'18'37'0,"-5"-7"0,12 13 0,-10-16 0,0-3 0,-4-9 0,-1 6 0,0-5 0,0 2 0,-4-10 0,-4-7 0,-1-1 0,-1-1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3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302 0 24575,'-44'39'0,"6"-5"0,-13 17 0,21-23 0,-31 29 0,43-41 0,-3 4 0,13-16 0,0 1 0,-3-4 0,7-1 0,-4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4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24575,'76'-6'0,"-1"-1"0,18 1 0,-15-6 0,-63 10 0,-7 0 0,-3 1 0,-3 1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4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24575,'-19'65'0,"-1"1"0,1 0 0,-5 18 0,3-3 0,3-13 0,4 1 0,2 29 0,3-1 0,3-36 0,2 1 0,0 11 0,2 6 0,1-13 0,0 1 0,1 16 0,3-65 0,-3-10 0,2-3 0,-1-3 0,20-1 0,8 0 0,-3-1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2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5 235 24575,'-3'45'0,"2"-18"0,3 38 0,0-46 0,7 0 0,-2-26 0,22-47 0,-9 10 0,16-33 0,-20 30 0,-6 24 0,-6 21 0,-4 16 0,0 16 0,4-8 0,0 2 0,9 2 0,0-7 0,0-2 0,5-6 0,-5-7 0,8 2 0,-5-3 0,-4-1 0,-5-3 0,-2-12 0,2-3 0,7-14 0,0-1 0,0-4 0,-3-11 0,-2-20 0,-4 22 0,-2-1 0,-1 38 0,-2 12 0,2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5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15 193 24575,'-7'26'0,"3"-9"0,1 2 0,4-11 0,8-1 0,-2-5 0,9-1 0,16-21 0,3-7 0,8-10 0,-2-5 0,-24 17 0,-3-3 0,-15 1 0,-7 7 0,-6-6 0,-14 9 0,8 13 0,-19 18 0,1 29 0,9-12 0,0 12 0,28-32 0,4 0 0,7-3 0,-6-5 0,2 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7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2 24575,'-12'-1'0,"-4"1"0,4 1 0,-19 8 0,5 7 0,-26 22 0,20-1 0,-4 32 0,25-37 0,6 10 0,20-35 0,68-13 0,-24-4 0,-2-4 0,-2-3 0,-14-7 0,-4-14 0,-29 26 0,-19 22 0,-3 12 0,-10 26 0,0 5 0,6 1 0,0 13 0,3 2 0,9-1 0,2-17 0,0-3 0,-1-3 0,-4-7 0,1-30 0,-17-3 0,14-5 0,-10 0 0,17-2 0,-2-11 0,4 7 0,0-7 0,4 15 0,40 14 0,-31-9 0,28 8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8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210 105 24575,'0'-14'0,"6"-10"0,1 12 0,9-10 0,1 10 0,3 2 0,-5 3 0,-1 4 0,-5 3 0,5 0 0,-4 2 0,5 2 0,-8 5 0,1 18 0,-4-8 0,-3 15 0,-6-11 0,-5 5 0,-19 18 0,-27 7 0,-2-1 0,-9-9 0,-4-6 0,36-20 0,-7 6 0,42-20 0,60-7 0,-10 1 0,7 0 0,1 0 0,-1 1 0,4 0 0,-44 2 0,-8-2 0,-7 0 0,-2-1 0,1 1 0,-1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0 24575,'-3'41'0,"1"10"0,-4 4 0,2 21 0,2-12 0,1 2 0,0-14 0,0 1 0,0 30 0,0-2 0,0 0 0,-3-18 0,0-3 0,0-6 0,-3 21 0,5-33 0,-1-16 0,0 14 0,0-28 0,1 5 0,1-16 0,1-2 0,4-23 0,-3 16 0,4-14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39.8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24575,'2'-15'0,"1"1"0,1 4 0,1 5 0,19 1 0,12 3 0,4 0 0,4-2 0,-8 3 0,-1 22 0,-8-4 0,-6 40 0,-17-21 0,-4 34 0,-5-28 0,-4 9 0,-2-21 0,-23 5 0,13-16 0,-21 6 0,22-21 0,9-1 0,11-2 0,28 8 0,-14-6 0,8 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0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24575,'23'0'0,"2"-2"0,28-4 0,-19 3 0,31-1 0,-43 4 0,1 0 0,-18 0 0,-3 0 0,1-1 0,-9 1 0,0-1 0,-3 1 0,4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0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1 24575,'-13'57'0,"7"-1"0,3-1 0,1-7 0,1 44 0,-1-70 0,0-3 0,-1-10 0,2-4 0,-8-6 0,7 1 0,-5-1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1.9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24575,'9'0'0,"18"3"0,2 1 0,31-2 0,7 0 0,15 1 0,-19-4 0,10-1 0,-8 0 0,31-2 0,-40 0 0,-6 1 0,-11 0 0,-34 1 0,-5 1 0,-1-1 0,0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2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0 24575,'-1'40'0,"-1"50"0,5-33 0,-2 17 0,1 0 0,2-17 0,-3-3 0,0-3 0,1-21 0,-1 19 0,0-27 0,0 2 0,15-20 0,-13-1 0,13-5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3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24575,'0'18'0,"-1"11"0,-3 59 0,-2 9 0,2-41 0,1 2 0,-2 8 0,2 3 0,0 7 0,2 0 0,-1-16 0,1-2 0,0 11 0,1-10 0,0-30 0,0-10 0,0-20 0,2-30 0,2-3 0,11-56 0,-7 53 0,5-17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3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24575,'24'70'0,"-10"-17"0,-1-2 0,1 6 0,-2 27 0,-13-64 0,-1-6 0,14-35 0,10-23 0,11-13 0,4-3 0,16-19 0,-20 27 0,-1 8 0,-7 19 0,-6 32 0,-7 11 0,8 33 0,-5-1 0,0 2 0,0 2 0,6 14 0,10 22 0,-19-63 0,-3-7 0,-9-19 0,-2-2 0,0-2 0,1 1 0,1-2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4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1 197 24575,'21'-38'0,"-4"17"0,56-18 0,12 2 0,-27 18 0,25-5 0,-1 5 0,-35 20 0,13 22 0,-24-8 0,-7 32 0,-30-23 0,-23 36 0,-2-24 0,-47 32 0,-3-18 0,7-11 0,6-10 0,47-26 0,3-2 0,11-1 0,0 0 0,-4 0 0,0 14 0,1-10 0,0 10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4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24575,'0'15'0,"-1"76"0,0-14 0,1-7 0,-1 10 0,1 3 0,0 7 0,0-12 0,0-21 0,0-1 0,0 17 0,0 7 0,0-31 0,0-42 0,6-9 0,6-22 0,37-37 0,-28 33 0,20-20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5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24575,'-5'55'0,"0"0"0,1 4 0,0 3 0,1 0 0,3-5 0,-3 11 0,2 0 0,0 22 0,2-10 0,-1-11 0,1-24 0,-1-31 0,0-6 0,0-2 0,-1-5 0,-1-1 0,0-2 0,-5-15 0,0 0 0,1-1 0,2 8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5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 24575,'50'-2'0,"31"-3"0,-17 0 0,9-3 0,-51 3 0,-3 2 0,-8 1 0,-7 1 0,-2 1 0,-4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7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24575,'5'21'0,"11"22"0,0-5 0,28 35 0,-6-25 0,1-8 0,1-1 0,8 5 0,12 9 0,-43-40 0,-5-1 0,-12-14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8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441 0 24575,'-68'68'0,"-1"-1"0,-2 4 0,9-12 0,18-23 0,-18 26 0,39-38 0,-6 8 0,23-26 0,1-3 0,3-2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8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24575,'71'0'0,"0"-1"0,-14 1 0,-4-1 0,35 0 0,-39 0 0,-2 0 0,-21 0 0,-1 1 0,-17 0 0,16-2 0,5 1 0,-3-1 0,-4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49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24575,'-26'82'0,"1"0"0,7-17 0,4 2 0,-3 23 0,5-1 0,10-28 0,1-4 0,1-4 0,1-4 0,3 11 0,0-35 0,0-12 0,10-11 0,7-20 0,15-20 0,-16 14 0,1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0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24575,'72'63'0,"1"0"0,-10-1 0,-11-26 0,-23-65 0,-13 1 0,5-49 0,-19 24 0,-30-29 0,10 53 0,-21 8 0,7 51 0,7-1 0,-11 7 0,20-19 0,6-2 0,9 9 0,5-4 0,41 26 0,4-24 0,33-7 0,28-3 0,-14-4 0,-31-5 0,-2-3 0,27 3 0,11-2 0,-27-3 0,-33-9 0,-35-40 0,-17 12 0,-15-28 0,0 24 0,1 12 0,8 10 0,1 13 0,-4 27 0,8 0 0,-7 34 0,17-32 0,7 10 0,11-29 0,-1-3 0,4 0 0,-8 4 0,4 42 0,1 30 0,-2 16 0,0 9 0,-4-22 0,-1 3 0,-2-3 0,1 6 0,-4-10 0,-3-17 0,-3-5 0,-5 9 0,-5-9 0,-12-18 0,-34-9 0,4-20 0,-5-7 0,-23-18 0,41 6 0,-25-29 0,46 23 0,8-39 0,21 30 0,14-20 0,-2 29 0,10 6 0,-18 11 0,2 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1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30 24575,'15'-8'0,"11"-2"0,-7 4 0,22 1 0,-5 5 0,22 20 0,-29 7 0,1 14 0,-35-1 0,-35 25 0,-10-16 0,11-16 0,-1-2 0,-18 1 0,9-14 0,36-10 0,16-4 0,80 3 0,7-2 0,7 0 0,3 1 0,-40-2 0,-2 1 0,13-2 0,-10-1 0,-29 2 0,-51-29 0,-10 0 0,-10-6 0,24 13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8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 24575,'-1'16'0,"-3"44"0,-1 3 0,0 4 0,-2 5 0,2-21 0,-1 0 0,-2 12 0,0-1 0,-6 31 0,2-19 0,1-2 0,-1 12 0,4-26 0,0 4 0,5-36 0,2-17 0,-1-1 0,3-9 0,-1 1 0,2-2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1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1 24575,'-9'71'0,"0"-1"0,1 1 0,0 22 0,-1-10 0,-1 16 0,2-15 0,5 13 0,1-13 0,0 1 0,-1 13 0,0-27 0,1-10 0,-1-35 0,1-20 0,-7-66 0,-5-21 0,8 12 0,0 1 0,-5-4 0,9 5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2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24575,'7'-2'0,"32"-15"0,16-3 0,-2 9 0,2 2 0,4-6 0,-1 6 0,39 24 0,-62 66 0,-10-9 0,3 21 0,-41-15 0,-5-34 0,-41 16 0,7-35 0,-25 7 0,18-12 0,1-3 0,-3 1 0,-20 6 0,72-23 0,21-6 0,1 1 0,12-1 0,-12 2 0,-4 3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2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24575,'-2'37'0,"0"53"0,1-21 0,1-16 0,0-1 0,0 15 0,0-25 0,0-12 0,-1-21 0,-1-7 0,15-19 0,-11 13 0,12-12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3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0 24575,'-2'74'0,"1"-5"0,1-17 0,0-3 0,0 11 0,0-18 0,-2 8 0,2-23 0,-1-7 0,0-8 0,-7-11 0,-3-3 0,-8-8 0,2 1 0,-1-4 0,4 0 0,4 5 0,3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3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24575,'23'3'0,"-2"0"0,14 0 0,-18-2 0,-4 4 0,-9-1 0,9 5 0,-2-6 0,1 0 0,-7-3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4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24575,'23'0'0,"-1"-1"0,35-3 0,23-1 0,-12 0 0,3-1 0,31-3 0,-15 2 0,-71 6 0,-8 0 0,7-1 0,2 1 0,0 0 0,-7 0 0,-6 0 0,-5 0 0,-3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5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24575,'-6'43'0,"1"12"0,0 8 0,1-12 0,1 3 0,0 13 0,-1 7 0,1-6 0,1-8 0,1-3 0,-1 11 0,0-6 0,1-1 0,1-31 0,-1-12 0,1-17 0,0-3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59:59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0 126 24575,'44'-5'0,"7"-3"0,0-8 0,8-3 0,14 2 0,1 0 0,-12-3 0,-3 5 0,1 7 0,-17 12 0,-39 21 0,-3 21 0,-2 10 0,1-8 0,0 6 0,1 33 0,0 17 0,1-9 0,0-11 0,0 2 0,1 13 0,0 9 0,-1-15 0,1-33 0,-1-5 0,0 20 0,-1-3 0,1 10 0,-2 6 0,2 8 0,-2-15 0,0-6 0,0-1 0,0-35 0,-2 8 0,1-30 0,0-4 0,0-11 0,0 2 0,0-2 0,-1 1 0,2 1 0,-2 1 0,-2 7 0,1-2 0,-4 10 0,3-1 0,-6 23 0,5-20 0,-2 10 0,6-27 0,0-4 0,-1 0 0,0-1 0,-1 0 0,0 0 0,-4 0 0,0 0 0,-10 0 0,-6 0 0,-5 0 0,-18-1 0,0 1 0,-17-2 0,18 2 0,-28 5 0,39-3 0,-20 4 0,34-3 0,4-1 0,7-4 0,4 0 0,2-5 0,1 4 0,1-1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3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0 24575,'-4'93'0,"3"-41"0,1 3 0,-1 20 0,1 5 0,1 1 0,1 5 0,-1-5 0,-1 6 0,1-8 0,-1-4 0,0-2 0,-1-3 0,0 3 0,-1-13 0,1 3 0,-1-5 0,2-11 0,0-22 0,-1-11 0,0-18 0,-1-3 0,1-15 0,1 13 0,0-6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5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0 158 24575,'49'-23'0,"-6"-1"0,-1 0 0,-10 3 0,22-5 0,-8 9 0,-2 4 0,-5 5 0,-24 6 0,0 4 0,-6 4 0,13 11 0,-9-1 0,4 15 0,-14-6 0,-2 55 0,-2-32 0,-7 45 0,-1-54 0,-14 9 0,4-23 0,-6 1 0,3-9 0,1-2 0,-1-2 0,-7 0 0,0-2 0,-19 5 0,16-7 0,-24 5 0,30-9 0,-6 0 0,22-5 0,7-4 0,6 0 0,15-6 0,-11 6 0,8-2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29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1 120 24575,'2'-10'0,"0"1"0,1 0 0,4-3 0,13-5 0,0 0 0,7 1 0,-1 4 0,-11 6 0,7-2 0,-1 4 0,30 5 0,-8 2 0,15 9 0,-25 4 0,4 12 0,-9 0 0,8 18 0,-16-4 0,-2 15 0,-10-9 0,-5 6 0,-3-9 0,-11 20 0,0-21 0,-5 3 0,-7-21 0,7-13 0,-17 6 0,-2-10 0,6 1 0,-8-5 0,15-2 0,-34-1 0,21 0 0,-16-1 0,25-2 0,9-1 0,0 0 0,7 1 0,2 0 0,6 0 0,2-1 0,7-7 0,13-2 0,-8 2 0,6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6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291 163 24575,'-5'-33'0,"-3"2"0,-5 2 0,-4 3 0,-1 4 0,3 8 0,3 9 0,1 3 0,-18 9 0,8 0 0,-18 15 0,21-7 0,-1 10 0,11-12 0,2 3 0,5-7 0,0 15 0,5-3 0,9 18 0,0-16 0,2 6 0,-6-19 0,0 2 0,-3-5 0,10 12 0,-7-5 0,7 16 0,-9-11 0,3 24 0,-5-16 0,3 24 0,-5-27 0,-1 7 0,-2-21 0,-1-1 0,0-3 0,-2-1 0,1 0 0,-1-2 0,-3 2 0,-1-1 0,-1-1 0,-2 2 0,-4-1 0,1 0 0,-22 0 0,16-3 0,-12 0 0,19-1 0,5 0 0,1 0 0,4 0 0,-3-1 0,4 0 0,-2-1 0,1 0 0,1 0 0,0 0 0,0-11 0,4-6 0,10-9 0,-6 10 0,6 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7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24575,'4'75'0,"0"0"0,-1 17 0,4-26 0,1-2 0,-1 5 0,0-20 0,-3 4 0,-2-38 0,-2-1 0,3-16 0,3-12 0,7-4 0,-6 1 0,3 5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7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381 0 24575,'-54'44'0,"0"0"0,5-3 0,7-3 0,4 3 0,-6 13 0,9-16 0,0 4 0,22-26 0,4-7 0,9-12 0,-2 0 0,0-6 0,0 4 0,0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8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24575,'11'0'0,"8"0"0,13 1 0,26-2 0,-13 0 0,46-9 0,-56 4 0,25-3 0,-45 8 0,7-1 0,-10 1 0,3-1 0,-10 2 0,-3-1 0,-5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8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0 24575,'-9'75'0,"1"1"0,0-1 0,-1 0 0,-1 5 0,0-3 0,4-4 0,5 20 0,3-14 0,0-9 0,-2-25 0,-1-38 0,1-2 0,10-12 0,-6 5 0,6-7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09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1 173 24575,'2'21'0,"0"-6"0,1-10 0,-1-4 0,2-1 0,3-2 0,15-7 0,9-9 0,-2-2 0,-2-2 0,-18 6 0,2-14 0,-8-11 0,1 12 0,-9 2 0,-14 45 0,6-6 0,-18 24 0,21-22 0,-1 4 0,10-13 0,2 0 0,0 0 0,1 0 0,0-2 0,-1 0 0,0-2 0,3 1 0,0 2 0,0-2 0,0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10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0 215 24575,'57'-27'0,"-17"6"0,-6 2 0,-14-1 0,2-6 0,1-5 0,-5 3 0,-4-1 0,-20 18 0,-5 8 0,-39 46 0,21-12 0,-12 20 0,29-31 0,8-5 0,2-6 0,2-1 0,3-4 0,8-1 0,4-4 0,10-6 0,-5-2 0,3-6 0,-6 3 0,-6 6 0,-6 12 0,-12 12 0,-21 64 0,19-11 0,2 6 0,-7 3 0,2 1 0,9 3 0,3-6 0,0 18 0,-5-37 0,0-15 0,-15-7 0,7-19 0,-5-6 0,12-12 0,0-3 0,-3-18 0,-1-9 0,0 1 0,5 9 0,4 21 0,15 14 0,-11-8 0,11 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11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36 24575,'5'-8'0,"5"-2"0,-1 2 0,5 1 0,2 4 0,29 3 0,-17 1 0,15 3 0,-34 2 0,-43 60 0,5-21 0,-14 13 0,-5 3 0,-11 1 0,4-6 0,72-34 0,25-24 0,30 2 0,23 2 0,-10-1 0,-19 0 0,-1-1 0,9 2 0,5 0 0,-16 0 0,-15-1 0,-48-1 0,-3 0 0,-8-8 0,7 7 0,-5-7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12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0 24575,'-3'17'0,"-1"32"0,-1 10 0,-2 30 0,4-21 0,-1 12 0,2-5 0,2 9 0,2-5 0,-1-6 0,0-5 0,4 20 0,-4-80 0,-1-15 0,3-25 0,2-4 0,0 5 0,-1 11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13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64 164 24575,'7'-37'0,"-3"20"0,13-16 0,-3 25 0,21-13 0,9 4 0,2 1 0,1 5 0,-18 9 0,-6 1 0,-9 1 0,-4 0 0,1 5 0,-2 3 0,5 9 0,-5 5 0,-2 14 0,-6-8 0,-14 15 0,-2-19 0,-15 8 0,-41 18 0,-4-7 0,30-15 0,-1-2 0,-24 8 0,43-19 0,14-12 0,18-6 0,20-1 0,-17 3 0,10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0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294 7 24575,'-2'-3'0,"0"0"0,0 3 0,-3 1 0,-1 3 0,-18 16 0,7-6 0,-18 23 0,16-19 0,-11 18 0,9-12 0,-13 24 0,14-16 0,-7 20 0,16-20 0,-5 22 0,9-20 0,-2 22 0,5-25 0,2 14 0,2-23 0,2 6 0,2-13 0,4 6 0,-3-10 0,1 4 0,-4-12 0,2 2 0,-1-3 0,3 1 0,-3-1 0,4-1 0,1 0 0,1 0 0,3 0 0,-7-1 0,2 1 0,-6-1 0,-1 0 0,-1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14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17 24575,'-1'-4'0,"-10"-3"0,6 6 0,-8-3 0,7 6 0,-8 8 0,2 2 0,-8 22 0,12-16 0,0 9 0,8-17 0,1-3 0,4 1 0,6-2 0,2 1 0,3 1 0,1 0 0,0 6 0,-4-2 0,-1 6 0,-9-8 0,-9 12 0,-9 2 0,-4 3 0,-8 2 0,-8-7 0,9-7 0,-10 0 0,24-13 0,0-1 0,11-4 0,0-7 0,1 5 0,0-3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23.7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2035 16383,'21'-63'0,"-6"3"0,2-13 0,-2 2 0,-4-7 0,-1-9 0,-2 17 0,1-15 0,0-7 0,1-1 0,-2 5 0,0 13 0,-1-4 0,-1 11 0,0-7 0,-1-13 0,0-8 0,0-1 0,2 9 0,4 6 0,1 7 0,-2 8 0,-4 15 0,1 1 0,5-47 0,1 23 0,-6 66 0,4 46 0,14 57 0,-8-15 0,2 13 0,-3-18 0,1 8 0,1 3 0,-1-4 0,0 9 0,-1-3 0,2 8 0,-1-9 0,1 9 0,1 2 0,-1-5 0,-3-14 0,2 17 0,-2-8 0,0-6 0,1 4 0,-5-22 0,-5-29 0,-3-26 0,-1-54 0,-1-28 0,1-23 0,2 29 0,0-8 0,0 2 0,0-9 0,0 2 0,2-5 0,-1 3 0,0 8 0,-7 19 0,-7 43 0,-5 73 0,1 43 0,3-35 0,0 3 0,-2 6 0,-4 11 0,-3 9 0,1-2 0,2-13 0,1 0 0,0-8 0,-7 21 0,1-34 0,17-61 0,-12-47 0,-6-45 0,-1-3 0,3 25 0,-1-2 0,-1-4 0,0-5 0,4 5 0,-1-7 0,0-4 0,0 0 0,1 4 0,0 6 0,-2-7 0,-1 4 0,2 6 0,3 6 0,-4-32 0,7 46 0,13 106 0,5 20 0,2 20 0,0-4 0,-1 3 0,1 1 0,0-6 0,2 6 0,-1-10 0,-2-7 0,-1-12 0,-1-2 0,0-31 0,27-125 0,14 28 0,-25 17 0,0 5 0,15 13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26.1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278 760 16383,'0'-46'0,"4"-19"0,2-9 0,1 9 0,1-2 0,0-23 0,0-1 0,-1 19 0,-1 8 0,-2-13 0,-2 28 0,-1 65 0,-3 63 0,0 30 0,2-35 0,0 4 0,-1 14 0,-2-20 0,-2 13 0,0 8 0,-1 4 0,0 1 0,0-4 0,1-8 0,2-11 0,-1 26 0,2-14 0,-2 8 0,-2 7 0,-3 22 0,1-4 0,0-28 0,4-56 0,3-43 0,-8-43 0,-7-44 0,-3-22 0,0 1 0,5 23 0,5-3 0,-1 0 0,0 17 0,-5-16 0,-1-8 0,1 3 0,3 10 0,5 21 0,7 8 0,2 16 0,-4 11 0,-15 87 0,1 24 0,5-27 0,1-4 0,0-6 0,8-26 0,-9-71 0,14-11 0,5-16 0,-3 9 0,-7 18 0,-1 4 0,8-28 0,3 30 0,5 97 0,-2 32 0,-14-22 0,1 0 0,16 3 0,-3-15 0,-16-34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27.4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491 1444 16383,'-26'-68'0,"1"-1"0,-1 1 0,-1-19 0,-1-10 0,2-1 0,4 10 0,6 17 0,3 6 0,1-7 0,-5-17 0,0-13 0,1 4 0,4 16 0,7 17 0,2 7 0,-1-11 0,0 11 0,1 30 0,0 17 0,5 105 0,0-21 0,1 10 0,-1 3 0,0 9 0,0 8 0,-1-18 0,0 6 0,1 4 0,-1 1 0,-1 0 0,0 2 0,-1 3 0,1 0 0,-1-3 0,0-4 0,0 3 0,1-4 0,-1-3 0,0-5 0,0 26 0,-1-6 0,-1-58 0,-2-76 0,-10-55 0,3 18 0,-4-21 0,-1-10 0,1 0 0,2 13 0,3-5 0,2 7 0,-1-7 0,-3 4 0,-2-12 0,-1-1 0,3 9 0,5 18 0,6 0 0,4 35 0,1 75 0,1 31 0,3 19 0,1 9 0,-4-23 0,-1 2 0,1-2 0,3 42 0,0-49 0,-6-113 0,-1-30 0,0 23 0,0-8 0,-1-22 0,-1-18 0,2-1 0,3 20 0,7 21 0,2 7 0,4-37 0,5 31 0,9 88 0,1-7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29.3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973 711 16383,'-2'-71'0,"-5"116"0,-2 32 0,4-2 0,1 8 0,0-16 0,-1 8 0,-1 5 0,1 4 0,0 11 0,0 11 0,1 2 0,0-7 0,0-13 0,0-17 0,1-9 0,-1 5 0,0 25 0,1 18 0,-1-19 0,-2-52 0,-6-99 0,3 9 0,0-7 0,0-7 0,-1-8 0,2 1 0,0 4 0,2-1 0,-1-2 0,1-12 0,0-4 0,2 3 0,2 11 0,2 2 0,-1 1 0,0-1 0,1 1 0,-1 3 0,1-8 0,0 8 0,0-12 0,-4 64 0,-12 102 0,2-24 0,-5 9 0,3-4 0,2-2 0,-1-1 0,-8 34 0,0-38 0,0-105 0,-7-41 0,3 13 0,-8-19 0,-2-6 0,2 10 0,1 8 0,0 6 0,-1-5 0,-4-10 0,-3-9 0,0 4 0,4 18 0,-1 11 0,5 17 0,-7 1 0,29 48 0,9 43 0,-2 12 0,-4 33 0,0 11 0,3-30 0,1 0 0,-3 16 0,0-7 0,5-5 0,4-74 0,19-57 0,10-37 0,-5 27 0,2-4 0,4-10 0,2-8 0,-2 11 0,-6 18 0,-2 9 0,13-19 0,-35 88 0,1 23 0,-2 43 0,2 9 0,-1-44 0,1 0 0,-1 45 0,1-10 0,1-47 0,-1-18 0,1-24 0,16-84 0,11 22 0,10-9 0,-4 3 0,-6-7 0,-1 2 0,5 7 0,4-1 0,-10 21 0,-17 30 0,-22 26 0,-11-3 0,12 2 0,-8-8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1.5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24575,'9'34'0,"0"23"0,0 24 0,1 10 0,0-9 0,1 9 0,-1-16 0,1 13 0,0 4 0,0-1 0,-1-10 0,-1 4 0,-1-8 0,1 4 0,2 7 0,2 8 0,-2-5 0,-2-15 0,-5-13 0,-1-10 0,6 32 0,-8-57 0,2-7 0,-1-34 0,9-61 0,-4 10 0,4-11 0,-10 40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2.8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0 246 24575,'8'-9'0,"1"-2"0,3 2 0,13-14 0,0 3 0,48-31 0,-28 27 0,1 1 0,33-18 0,0 9 0,-56 29 0,34 22 0,-9 1 0,8 6 0,2 4 0,8 6 0,-12 5 0,-5 2 0,-16-7 0,4 23 0,-31-34 0,-4 7 0,-3-7 0,-7 9 0,-3-16 0,-10 8 0,-21 12 0,-5-1 0,-25 9 0,25-19 0,0-8 0,24-12 0,0 1 0,-5-3 0,-2 3 0,-1-1 0,-5 1 0,15-4 0,-5 1 0,10-3 0,-9-1 0,10 1 0,-10-1 0,12 2 0,2-2 0,2 0 0,6-4 0,3-1 0,3-4 0,-1 4 0,3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4.0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 25 24575,'0'-7'0,"-2"2"0,-4-2 0,-1 4 0,-3 0 0,2 3 0,-11 6 0,5 4 0,-7 4 0,3 11 0,4-3 0,0 8 0,4 8 0,4-8 0,3 22 0,11-3 0,3-8 0,19 4 0,10-25 0,-4-2 0,3-9 0,-25-7 0,-4-2 0,-10 0 0,1-4 0,2-13 0,-2 8 0,5-7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4.6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37 24575,'13'-3'0,"21"-1"0,0 1 0,16-1 0,-9 1 0,7-1 0,-17 2 0,0-1 0,-22 3 0,-4-2 0,-4 1 0,-2-2 0,0 1 0,-1-1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5.2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47 24575,'91'-13'0,"-10"3"0,-26 5 0,0 0 0,27-2 0,-35 4 0,-17-1 0,-30 4 0,-7 0 0,4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7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0 24575,'-6'14'0,"2"1"0,-2 38 0,4-2 0,1 0 0,1 2 0,1 14 0,3 15 0,0-49 0,2-8 0,-1-21 0,1-4 0,14-5 0,-1-2 0,52-31 0,-27 12 0,14-8 0,-40 20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2.8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24575,'2'71'0,"1"-22"0,1 6 0,3 1 0,18 5 0,-2-11 0,3-26 0,-16-22 0,12-19 0,48-38 0,-14 7 0,-11 9 0,-4 2 0,-11 8 0,-12 6 0,-15 24 0,-7 11 0,0 45 0,-2-9 0,8 37 0,6-43 0,0-7 0,2-27 0,-8-11 0,23-32 0,2 4 0,1-6 0,-9 18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6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24575,'32'-3'0,"42"-4"0,-1-1 0,-9 0 0,-1 0 0,1 0 0,2-2 0,-50 7 0,-10 2 0,0-1 0,-8 2 0,-1-1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6.5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1 134 24575,'77'-16'0,"1"1"0,-1-1 0,1 0 0,15-3 0,-2 1 0,-24 4 0,-25 4 0,-22 5 0,-14 2 0,-7 3 0,1-1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7.1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 24575,'-3'17'0,"-9"55"0,8 6 0,3 10 0,-4-3 0,1-1 0,3 6 0,2-7 0,1 7 0,-2-75 0,6-22 0,11-37 0,1-9 0,-3 10 0,17-46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7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0 24575,'-1'78'0,"1"-24"0,-2 44 0,4-18 0,-2-5 0,1 7 0,-1-38 0,-1-6 0,0-30 0,0 8 0,0-10 0,0-2 0,0-2 0,-1-2 0,1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9.0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255 104 24575,'3'-12'0,"0"2"0,-2-7 0,-2 7 0,-4-6 0,-1 6 0,-7-5 0,5 9 0,-3-2 0,9 8 0,-5 1 0,4 1 0,-13 8 0,7 0 0,-11 8 0,5-1 0,-2 2 0,-2 2 0,-1 2 0,-1 7 0,-2 14 0,3 6 0,6-7 0,6-4 0,6-13 0,1-6 0,4 4 0,6-4 0,6 1 0,3-2 0,11-3 0,-10-10 0,6 0 0,-11-5 0,15-4 0,8-9 0,3-1 0,-7-3 0,-16 6 0,-12 5 0,-3 2 0,-3 0 0,-1 2 0,0 0 0,1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49.8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1 428 24575,'21'-4'0,"14"-6"0,-5 2 0,16-2 0,6-2 0,33-7 0,-6 5 0,24-3 0,8-1 0,-10 2 0,-1 0 0,-5 0 0,6-1-194,-19 4 0,6-1 1,2-1-1,-1 2 1,-4 0 193,7 0 0,-1 0 0,-5 2 0,-7 0 0,19-5 0,-3 2 0,-3 3 0,6 0 0,-11 1 0,-17 2 0,-3-1 0,21-2 0,-6 0 0,2 1 0,6-4 0,-57 9 0,-14 2 0,-21 3 0,-2-1 0,0 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0.5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0 132 24575,'15'-6'0,"25"-5"0,4-4 0,35-9 0,-33 8 0,3 1 0,-24 8 0,34 2 0,-6-2 0,7 2 0,1 1 0,0-3 0,14 1 0,-57 3 0,-16 3 0,-32 16 0,19-11 0,-16 12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1.0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0 129 24575,'9'-1'0,"5"-3"0,28-10 0,11 0 0,5 0 0,26-6 0,-31 7 0,-6 2 0,-18 7 0,-27-5 0,-2-1 0,0 2 0,-3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1.5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24575,'34'90'0,"-1"0"0,-8-19 0,-1 1 0,0-7 0,1 3 0,-4-5 0,-3 1 0,-4-12 0,-5-18 0,-7-6 0,1-30 0,11-30 0,10-12 0,-5 4 0,0 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2.1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0 24575,'-3'58'0,"5"-7"0,1 3 0,-2-4 0,0 1 0,4 11 0,2-5 0,2-4 0,10 8 0,-4-9 0,-1-6 0,-5-14 0,-7-21 0,-1-3 0,-2-7 0,-1-2 0,3-7 0,0 5 0,1-5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3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 24575,'-2'88'0,"-1"0"0,1 1 0,0-1 0,0-6 0,1 0 0,0-3 0,1-9 0,0 12 0,2-6 0,2 8 0,-1-4 0,-1 17 0,2-13 0,-4-72 0,0-20 0,1-19 0,7-62 0,-5 49 0,5-33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2.6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1 145 24575,'14'-3'0,"54"-13"0,19-3 0,-26 5 0,1 0 0,5-1 0,6-2 0,-10 2 0,21-5 0,-50 10 0,-36 9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3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 0 24575,'-11'66'0,"1"1"0,-4 26 0,12-32 0,5-1 0,7 21 0,-2-29 0,6 15 0,-8-34 0,1-2 0,-5-15 0,-2-12 0,-1-3 0,10-10 0,59-44 0,-41 31 0,39-28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3.8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80 24575,'36'-4'0,"7"-3"0,25-4 0,13-2 0,-21 5 0,2-1 0,34-1 0,-31 4 0,-7 0 0,-13 2 0,-13 3 0,-29 0 0,-4 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4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63 24575,'25'-4'0,"18"-5"0,13-4 0,-7 1 0,4-1 0,-37 9 0,-2 1 0,-7 3 0,0 0 0,-3 0 0,-2 0 0,1 0 0,0 0 0,2 0 0,0 0 0,3 0 0,-6-1 0,2 1 0,-4-2 0,1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7.2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289 489 24575,'11'3'0,"5"2"0,20 4 0,-5-3 0,35 1 0,-4-5 0,20-1 0,-13-2 0,19 0 0,5-1 0,-11-1 0,11-2 0,7-2 0,-19 2 0,15-2 0,8 0 0,1-1 0,-6-1 0,-14 1 0,4-5 0,-12 0 0,3-1 0,21 0 0,2 0 0,-17 1 0,9-10 0,-90 5 0,-3 4 0,-3-22 0,-7 15 0,-58-39 0,27 34 0,1 2 0,-11-2 0,-24 5 0,-15 2 0,9 4 0,18 3 0,-2 2-228,-26-6 0,-13-3 1,16 7 227,-8 11-136,22 0 1,0 2 135,-20 0 0,26-1 0,-10-1 0,10 1 0,-28-1 0,10 1 0,4-1 0,14-1 0,14 3 0,3 1 0,-6 0 0,-7 4 0,0 1 0,9 0 674,-41 10-674,40 8 280,0 14-280,12-4 0,13 3 0,19-7 0,4-1 0,15 38 0,26 2 0,-4-23 0,4-3 0,25 21 0,-19-34 0,1-5 0,16 1 0,3-5 0,3-2 0,23 0 0,-18-4 0,-4-1 0,-9-7 0,6 9 0,-28 3 0,8 19 0,-18-17 0,-1 5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0:58.7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1 578 24575,'10'0'0,"20"2"0,10 1 0,38 5 0,-29-5 0,2-1 0,1 1 0,9-1 0,19-4 0,19-1 0,2-1 0,-13 1 0,1 0 0,3-2 0,-10-2 0,17-1 0,3-2 0,-8 0 0,-20 1 0,-18 0 0,-7-2 0,36-10 0,-15-1 0,-47 8 0,-5-7 0,-6 8 0,11-19 0,-7 11 0,7-11 0,-8 13 0,7-9 0,-11 9 0,3-5 0,-12 13 0,-3-1 0,-22-23 0,5 13 0,-18-21 0,6 19 0,-5 4 0,-10-1 0,-15 3 0,7 8 0,-4 1 0,4 2 0,-2 1 0,-16 1 0,0 2 0,18 0 0,1 2 0,-1 1 0,2 0 0,-38 2 0,1 1 0,33 1 0,1 0 0,-25 2 0,24-1 0,3 1 0,2-1 0,-14 11 0,43-4 0,-11 5 0,-2 16 0,13-12 0,-17 25 0,24-21 0,3 8 0,7-7 0,2 39 0,3-25 0,7 11 0,4-1 0,2-13 0,10 14 0,-16-40 0,-5-11 0,-3 1 0,2-1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0.3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175 642 24575,'39'11'0,"-8"-5"0,24 3 0,-21-7 0,42 8 0,-18 0 0,-4-2 0,4 1 0,-3-1 0,4-1 0,30-2 0,3-1 0,-23-1 0,0 0 0,27-4 0,-6 0 0,-3-1 0,-24 0 0,-1-1 0,8-1 0,-19-4 0,-3-2 0,-3-1 0,5-15 0,-31 12 0,6-12 0,-9 7 0,1-15 0,-11 13 0,-22-35 0,-11 16 0,-27-26 0,-1 15 0,-7 4 0,-8-1 0,10 14 0,-2 2 0,-19-12 0,-7 4 0,14 18 0,-5 4 0,5 4 0,-6 3 0,-1 3-299,5 0 0,-5 0 0,8 2 299,5 5 0,3 2-98,-27 4 1,6 1 97,10 0 0,18 0 0,12 0 0,35-2 0,3 1 0,4-1 888,-3 8-888,-6 30 204,2 24-204,3-9 0,1 3 0,2 22 0,13-10 0,4-4 0,6-19 0,4-1 0,2-5 0,4-17 0,20 8 0,-16-19 0,30 7 0,-29-14 0,10 0 0,-28-5 0,-6-2 0,-6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1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98 542 24575,'22'17'0,"14"1"0,10-3 0,6-1 0,2-4 0,4-1 0,15-1 0,11-2 0,8-3 0,11-3 0,-4-1-513,-21 0 0,-3-1 0,8 0 513,-5 1 0,8 0 0,3 1 0,-1-2 0,-7 0 0,-1-1 0,-4-1 0,-3-1 0,0 1 166,17 0 1,-2 1 0,-4-3-167,19-8 0,-18-2 255,-25-3-255,-18-15 0,-37-4 0,-6-7 784,-10-10-784,-19-8 0,-10 12 0,-11 8 0,-7 2 0,-23-3 0,15 18 0,-13-3 0,4 7 0,3 5 0,-4 6 0,-13-1 0,-10 2 0,7 3 0,0 4 0,3 3 0,8 2 0,-4 1 0,5 1 0,-1 2 0,3-1 0,-11 0 0,3 1 0,19-1 0,4 1 0,3 1 0,1 0 0,2-1 0,1 1 0,-42 11 0,24-4 0,15 7 0,36-7 0,2 12 0,15-12 0,3 12 0,0-9 0,0 29 0,2-16 0,1 30 0,3-34 0,1 4 0,0-22 0,2-4 0,15 2 0,-12-5 0,9 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2.9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1 346 24575,'48'55'0,"5"1"0,4-19 0,5-1 0,-12-10 0,3 0-640,8-1 1,7 2 0,-2-6 639,7-4 0,2-8 0,0-6 0,5-3 0,-4-3 0,11-5 0,2-6 0,5-7 0,6-5 0,-11 0 0,-22 4 0,-6-1 0,22-9 0,-10 1 619,-28 4-619,-18 4 316,-3-2-316,-6-9 0,-11 11 0,-21-59 983,-10 38-983,-9 0 0,-9 1 0,-5 20 0,-8 7 0,-30-6 0,-7 5 0,8 4 0,-4 2 0,1 4 0,-7 1 0,6 1 0,-4-1 0,0 1 0,3 3 0,-6 2 0,9 1 0,14-1 0,5 3 0,-14 4 0,10 3 0,19 5 0,4 10 0,23-2 0,5-2 0,5-3 0,10-8 0,0 1 0,1 14 0,4-5 0,-1 6 0,4-11 0,0-7 0,0-1 0,1-3 0,3-1 0,-1-2 0,9 4 0,-10-3 0,4 4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4.1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363 519 24575,'85'24'0,"9"-5"0,-33-10 0,1-2 0,-2-3 0,4-2 0,2-2 0,6-3 0,-7 0 0,-4-3 0,-1-1 0,32-7 0,-8-2 0,-33-2 0,-3-3 0,-33 16 0,12-3 0,-8 0 0,14-22 0,-20-28 0,-4-11 0,-16-6 0,-42-6 0,-18 27 0,15 21 0,-6 5 0,-12 11 0,1 5 0,-26-3 0,42 13 0,4 1 0,0 1 0,-30 0 0,9 1 0,-10 4 0,-4 1 0,35-2 0,-2 1 0,-48 9 0,1 3 0,6 1 0,32-2 0,5 4 0,15 12 0,18-5 0,16 4 0,11 13 0,21 24 0,-7-17 0,15-2 0,43-11 0,25-9 0,-15 0 0,-37 4 0,-1-5 0,28-17 0,0-1 0,0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3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24575,'6'-6'0,"8"-5"0,4 5 0,31-14 0,-13 9 0,2-2 0,3 24 0,-5 13 0,-4-3 0,-3 3 0,-31-19 0,-7 7 0,-11 6 0,-2 1 0,-24 7 0,12-12 0,-30 1 0,34-8 0,-9-2 0,32-4 0,-1 2 0,8-4 0,5-1 0,13-4 0,-8 2 0,4-1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5.9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352 40 24575,'-26'-23'0,"10"8"0,-1 14 0,5 6 0,-23 19 0,9-5 0,-17 18 0,-3 18 0,3 11 0,-3 8 0,26-18 0,6-1 0,7 4 0,7 27 0,41-32 0,-16-27 0,36 5 0,-25-32 0,46-8 0,-34-2 0,11-3 0,-44 2 0,-9 3 0,-4-4 0,-2-18 0,-2 2 0,-14-26 0,-14 13 0,-1 7 0,-10 14 0,9 16 0,-2 4 0,9 3 0,10 0 0,12 0 0,1 1 0,1-2 0,1-1 0,0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6.8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49 24575,'3'2'0,"3"0"0,10-1 0,78-1 0,-30-2 0,9-1 0,-3 1 0,8 0 0,0-1 0,-5 1 0,3-1 0,-18 0 0,-19-2 0,-3 4 0,-20 0 0,17 1 0,-6 0 0,34-1 0,-10-1 0,0 0 0,-15 1 0,-9 0 0,-9 1 0,6-3 0,-16-1 0,0-2 0,-7 2 0,-1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09.5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24575,'20'11'0,"-4"3"0,3 10 0,1 27 0,-4-10 0,1 6 0,1 3 0,3 15 0,3 8 0,-15-28 0,-7-30 0,-3-5 0,1-10 0,4-6 0,-2 3 0,2-3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0.4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67 24575,'-9'36'0,"6"21"0,4 19 0,33-29 0,9-8 0,3-10 0,46-8 0,-50-57 0,-18 14 0,2-15 0,-17 13 0,-5-5 0,-8 2 0,-15-28 0,1 19 0,-23-25 0,15 42 0,-3-1 0,12 16 0,4 2 0,2 2 0,-5 1 0,5-1 0,-7 1 0,8 0 0,-3 0 0,7 1 0,0 1 0,3 0 0,1 2 0,2-2 0,1-1 0,0 0 0,1 0 0,0-1 0,-1-1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3.3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24575,'8'71'0,"-1"-11"0,-2-4 0,0 5 0,-2-10 0,-1 3 0,0 11 0,-1 8 0,0-4 0,1 5 0,0 3 0,-2 18 0,1 11 0,0-10 0,2-18 0,0-1 0,-1 3 0,0 6 0,0-9 0,0-16 0,0-5 0,0 10 0,0-9 0,-2-19 0,8-50 0,8-41 0,-4 5 0,3 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4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0 110 24575,'16'-13'0,"7"-6"0,4 0 0,23-8 0,6 13 0,8 2 0,13 7 0,-32 6 0,-8 0 0,-14 17 0,-14 4 0,11 50 0,-14-18 0,-5 6 0,-4 2 0,-8 4 0,-2-16 0,-3-4 0,-9-6 0,-25 7 0,19-28 0,-25 8 0,29-18 0,-10 1 0,21-5 0,-2 0 0,9-2 0,2-1 0,6 0 0,2 0 0,1-1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4.8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 24575,'6'0'0,"23"-2"0,25 2 0,9 2 0,11 2 0,15-1 0,0 0 0,-20 2 0,-4-1 0,-1 0 0,-18-2 0,-40-2 0,-7 1 0,-10 0 0,8-1 0,-7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5.2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 24575,'-7'89'0,"1"-5"0,1-44 0,4 19 0,3-1 0,-2-15 0,3-14 0,-4-30 0,10-25 0,-6 18 0,7-18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5.8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57 24575,'25'-2'0,"38"-6"0,-9-2 0,28-5 0,-46 5 0,-5 3 0,-21 4 0,-1 1 0,-8 5 0,2-3 0,-4 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7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29 24575,'16'-3'0,"0"2"0,-6-2 0,-1 0 0,-4 2 0,5 0 0,-2 1 0,3-1 0,-3 0 0,-3-1 0,0 1 0,-2 0 0,0 0 0,0 0 0,3-1 0,1 1 0,-1 1 0,-1-1 0,-2 1 0,2 0 0,2 0 0,8-1 0,-5 1 0,0-1 0,-5 0 0,-5 1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4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24575,'-3'71'0,"3"-17"0,-3 9 0,6 4 0,-2-16 0,1 1 0,2 38 0,-1-26 0,-1-6 0,0-18 0,-1 8 0,-1-37 0,-1 1 0,-1-6 0,1-2 0,-1-3 0,2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0.8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0 122 24575,'5'25'0,"6"26"0,-3-8 0,3 14 0,-5-28 0,-4-15 0,-1-1 0,0-11 0,6-3 0,38-29 0,35-24 0,-33 22 0,2-3 0,16-11 0,-4 1 0,-3 0 0,3-6 0,-51 41 0,-6 4 0,-3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2.8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1 133 24575,'0'52'0,"0"-14"0,0-2 0,0-10 0,0-8 0,0 14 0,0-15 0,1 12 0,0-18 0,1 1 0,13-20 0,17-24 0,11-12 0,-5 2 0,1-2 0,16-18 0,-19 19 0,-3 3 0,-4 5 0,-8 5 0,-18 17 0,-3 10 0,0-5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8.6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33 24575,'44'-4'0,"9"0"0,5 0 0,-7 1 0,3 0 0,40-3 0,-5 2 0,-21 3 0,8-2 0,-73 3 0,-9 3 0,2-3 0,0 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9.3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42 24575,'-12'0'0,"74"-6"0,-16 5 0,7-4 0,-2 0 0,-18 4 0,-3-4 0,-24 4 0,4 0 0,-6-2 0,-4 0 0,-7-1 0,1 1 0,1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19.8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 1 24575,'-2'91'0,"-1"-22"0,2-2 0,1-1 0,-1-4 0,2-8 0,0-2 0,2-11 0,2-4 0,-2-20 0,3-10 0,11-32 0,1-4 0,-1 2 0,-6 7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0.3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0 24575,'-13'49'0,"0"12"0,7 9 0,2 2 0,-2 0 0,3-5 0,1-11 0,0-44 0,4-7 0,5-15 0,18-15 0,-13 11 0,8-7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0.8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24575,'52'-7'0,"-1"-1"0,10 0 0,4-1 0,15-2 0,-13 2 0,2-2 0,-8 3 0,-12 1 0,-42 5 0,-10 1 0,-12 1 0,1 1 0,-1-1 0,6 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1.2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1 24575,'-13'70'0,"1"0"0,-1-2 0,3-10 0,8-23 0,-1-3 0,2-19 0,-1-5 0,1-1 0,0-5 0,-18 4 0,14-5 0,-14 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2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0 216 24575,'40'-3'0,"40"-6"0,-16 3 0,14-3 0,7-2 0,-23 4 0,0 0-511,21-3 1,3-1 510,-3 2 0,-3-1 0,-9 0 0,1-1 83,-5 1 1,4-1-1,-6 0-83,1-1 0,-6 0 0,4 0 0,-9 2 0,-17 2 0,2 5 0,-13-2 771,18 1-771,-32 0 0,-8 3 0,-9 1 0,-1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3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0 24575,'-19'74'0,"4"-13"0,6-35 0,1-7 0,0 5 0,3-11 0,1 0 0,1-11 0,3-2 0,6-12 0,-4 8 0,5-8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5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24575,'0'57'0,"7"18"0,1 6 0,-4-31 0,-1 2 0,6 42 0,-1-1 0,-4-8 0,-2-14 0,-1-18 0,-1-36 0,0-2 0,0-19 0,0-6 0,5-25 0,-3 20 0,3-14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4.0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 68 24575,'-33'75'0,"7"21"0,19-63 0,21 8 0,13-49 0,6-6 0,-1 1 0,-14 2 0,19-30 0,0-11 0,7-11 0,-11 4 0,-20 36 0,-5 4 0,-11 15 0,-1 3 0,-17-2 0,2 3 0,-16-1 0,16 1 0,-1 1 0,15 0 0,-1 3 0,3-1 0,0 4 0,2-5 0,0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4.6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1 103 24575,'27'-8'0,"6"-2"0,14-5 0,16-8 0,-21 5 0,2 1 0,-24 9 0,-11 6 0,-3 2 0,-4-2 0,-2 2 0,-4 3 0,2-2 0,-1 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25.5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 24575,'17'-1'0,"60"-7"0,-38 3 0,46-3 0,-55 7 0,-9 1 0,-8 0 0,-9 0 0,-3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5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9 24575,'7'-3'0,"33"-1"0,-13 3 0,41 11 0,-36 4 0,3 33 0,-44-3 0,-4 4 0,-27-2 0,-27 14 0,26-18 0,-19 16 0,45-39 0,12-9 0,23-11 0,10-5 0,42-8 0,0 6 0,-12-1 0,-20 6 0,-30 2 0,4-3 0,-1-1 0,0 0 0,-8 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6.5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 24575,'59'1'0,"0"-1"0,33-2 0,-2-2 0,-37 4 0,-2-2 0,21-2 0,-18 1 0,-48 3 0,14 0 0,0 0 0,10 0 0,-18 0 0,-13 5 0,-5-4 0,-3 3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6.9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81 1 24575,'-18'91'0,"8"-40"0,0-2 0,-6 22 0,-2-5 0,10-42 0,14-27 0,26-39 0,-13 18 0,9-11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7.7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14 175 24575,'0'19'0,"0"3"0,6 15 0,-2-16 0,6 7 0,-3-24 0,11-5 0,12-7 0,1 1 0,3-7 0,-14-1 0,5-7 0,-4 0 0,12-9 0,-16 12 0,2-5 0,-14 9 0,-8-4 0,-7-2 0,-8-4 0,-10-5 0,8 13 0,-3 1 0,-1 17 0,4 3 0,-22 4 0,9 7 0,2-1 0,11 6 0,9 5 0,6-8 0,0 6 0,5-14 0,3-1 0,1-3 0,3-1 0,-3-2 0,-1-2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8.9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24575,'2'88'0,"0"0"0,0-1 0,0 10 0,0-1 0,0-16 0,-1 6 0,-1 10 0,2-61 0,-2-29 0,1-10 0,9-24 0,2 2 0,-1-3 0,-2 14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39.9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 36 24575,'39'-11'0,"-11"3"0,1-1 0,-8 3 0,-6 5 0,1 1 0,3 5 0,-8 4 0,11 13 0,-13-3 0,2 8 0,-10-5 0,-35 43 0,7-17 0,-16 15 0,-6 2 0,-7-1 0,21-22 0,3-6 0,0-12 0,23-19 0,2-4 0,6-2 0,-1-1 0,2 0 0,-2 1 0,2-3 0,-1 1 0,2-2 0,-1 3 0,0 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0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24575,'3'62'0,"-1"0"0,0-2 0,1-7 0,0 3 0,0 31 0,0-24 0,-1-6 0,-2-11 0,0 12 0,0-35 0,0 4 0,-1-21 0,1-3 0,13-53 0,-9 35 0,11-33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6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24575,'32'-7'0,"0"2"0,-21 3 0,6 1 0,1 3 0,2 6 0,12 37 0,-30 12 0,4 4 0,-37-7 0,-21-28 0,20-11 0,-14-3 0,39-14 0,11-13 0,8 5 0,22-11 0,-19 16 0,6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1.5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1 24575,'-2'30'0,"-5"13"0,-2 8 0,-1 5 0,2 15 0,4-30 0,3-3 0,1-29 0,1-18 0,22-50 0,1 7 0,2-10 0,-10 33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2.0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 1 24575,'-2'77'0,"2"-20"0,-1 1 0,1-5 0,0 1 0,-1 25 0,1-1 0,-1 17 0,0-9 0,2-68 0,-1-8 0,0-9 0,-3-10 0,0-4 0,-5-12 0,5 12 0,-2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2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1 105 24575,'13'0'0,"-2"-1"0,23-5 0,-11 4 0,15-4 0,-21 5 0,-1 1 0,-8-1 0,9 0 0,-10-2 0,3-10 0,-6-16 0,-2 11 0,2-5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3.2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29 24575,'31'-2'0,"5"1"0,24-2 0,35-2 0,-36 1 0,17 1 0,-54 1 0,-11 1 0,-7-1 0,-5-1 0,3 1 0,-4 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1:43.8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24575,'14'1'0,"2"0"0,30 0 0,12 1 0,-7-1 0,2 0 0,17 0 0,-2 1 0,29-1 0,-66-2 0,-15 1 0,-22-4 0,4 3 0,-2-2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6.8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24575,'0'18'0,"12"27"0,5 11 0,-3-4 0,1 2 0,6 19 0,-1-2 0,4 13 0,-16-51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7.5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48 24575,'26'-3'0,"33"-1"0,29 0 0,8 0 0,-17 0 0,-12 1 0,0 0 0,17-1 0,18-1 0,-6 1 0,-29 0 0,-25 1 0,-14 2 0,-37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7.9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0 24575,'-17'58'0,"1"-1"0,-1 0 0,3-12 0,10-30 0,-3 2 0,5-13 0,3-7 0,-1 1 0,3-3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8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1 142 24575,'48'56'0,"0"0"0,-11-5 0,0-16 0,33-54 0,-38-1 0,7-20 0,-22 5 0,0-22 0,-14 3 0,-5 1 0,-20 14 0,6 27 0,-4 2 0,-3 14 0,-2 3 0,-6 4 0,-3 6 0,17-6 0,-3 9 0,14-1 0,1-7 0,5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8.8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1 24575,'-8'26'0,"2"-5"0,0-4 0,3-10 0,1-1 0,2-6 0,1-1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6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37 24575,'-9'9'0,"-3"11"0,4-4 0,-2 37 0,11-25 0,1 19 0,6-29 0,1-6 0,28-9 0,0-17 0,7 0 0,-9-42 0,-27 30 0,-15-41 0,-9 43 0,-7-6 0,7 20 0,12 9 0,5 1 0,10 3 0,15 1 0,-12-2 0,5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09.3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24575,'17'93'0,"0"0"0,-3-26 0,1 0 0,-1-4 0,4 12 0,0-6 0,-3-11 0,-2-4 0,6 22 0,-17-63 0,-2-12 0,1-5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0.0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66 24575,'55'-34'0,"24"4"0,-47 28 0,21 3 0,-29 11 0,5 14 0,-8-1 0,-4 55 0,-17-34 0,-12 40 0,-8-40 0,-42 26 0,14-28 0,-27 13 0,33-35 0,13-9 0,13-5 0,9-7 0,4-1 0,2-3 0,11 3 0,-7-2 0,7 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1.4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 1 24575,'-17'0'0,"1"3"0,-8 5 0,-8 20 0,13-9 0,-4 11 0,19-18 0,6 2 0,2-5 0,13 5 0,2-9 0,28 11 0,-7-2 0,50 28 0,-50-17 0,17 17 0,-50-31 0,-30 15 0,6-16 0,-35 14 0,25-14 0,-11 1 0,22-7 0,4-2 0,2-4 0,5 2 0,-3-2 0,4 2 0,10-13 0,-5 10 0,7-9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2.0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29 24575,'5'0'0,"10"0"0,32-4 0,10-1 0,18 0 0,-16 0 0,-3 0 0,-15 2 0,-38 2 0,-6 4 0,1-3 0,-3 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2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 24575,'44'-1'0,"3"0"0,3 1 0,1 0 0,9 0 0,7 0 0,-52 0 0,-8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4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0 24575,'0'52'0,"1"-15"0,-1 8 0,1-7 0,-1-7 0,0 10 0,0-18 0,-2 9 0,0-17 0,-1 6 0,2-17 0,-1 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5.2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24575,'30'4'0,"10"1"0,7-2 0,14-2 0,17-1 0,18-3 0,2 1 0,-12-1 0,7 0 0,-1 0 0,-9 0 0,12 0 0,-7 0 0,-28-1 0,-25 0 0,-29 3 0,-12 0 0,3 2 0,-3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5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1 24575,'-6'42'0,"-7"50"0,4-29 0,-3 13 0,13-68 0,14-27 0,-6-1 0,6 6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6.2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1 162 24575,'18'60'0,"0"0"0,-1 4 0,41-6 0,-27-62 0,4-5 0,15-23 0,5-48 0,-18 13 0,-11-20 0,-41 42 0,-12 13 0,-28 3 0,12 14 0,-22 12 0,36 7 0,-6 10 0,22-6 0,4 1 0,6-3 0,3-4 0,0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17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58 24575,'37'-10'0,"34"-8"0,-7 4 0,5-1 0,-44 14 0,-14 2 0,33 41 0,38 15 0,-13-1 0,12-7 0,-63-46 0,59-38 0,-6-3 0,-5 7 0,14-4 0,-6 14 0,-11 22 0,-1 7 0,29-16 0,-5 11 0,-35 37 0,-6 5 0,39-5 0,1-10 0,-3-27 0,2-7 0,16 6 0,-35-1 0,9 0 0,-10 1 0,31 8 0,2 1 0,-35-5 0,16-7 0,-22-1 0,2 0 0,-5 0 0,0 0 0,1 1 0,-4 1 0,8 7 0,32 17 0,-27-10 0,16 7 0,-4-19 0,-31-5 0,12-3 0,-1 0 0,-8 0 0,27-3 0,-61 8 0,-5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0 24575,'-14'9'0,"-5"9"0,10-6 0,-6 8 0,2 5 0,5-12 0,2 10 0,11-16 0,15 8 0,-2-4 0,34 22 0,-6 0 0,6 8 0,-16 6 0,-25-23 0,-14 4 0,-7-21 0,-26 5 0,-1-2 0,-4-1 0,14 0 0,19-22 0,28-23 0,9-3 0,-2 3 0,-5 21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2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857 1899 24575,'-31'1'0,"0"-1"0,8 2 0,-12-1 0,1-5 0,-27-15 0,-11-8 0,7-1 0,-1-2 0,-10-4 0,3 0 0,16 5 0,9-1 0,0-19 0,18 5 0,3-8 0,4-17 0,5-5 0,-1 1 0,4-4 0,10-2 0,6-6 0,0 9 0,1 16 0,2 2 0,4-43 0,2 6 0,7 26 0,7 14 0,8-2 0,7 6 0,2 4 0,-7 6 0,0 1 0,8-2 0,-3 6 0,-5 10 0,10-4 0,6 2 0,14-6 0,-10 7 0,1 0 0,11-1 0,-13 7 0,-4 6 0,-16 13 0,60 16 0,-21 4 0,2 7 0,4 2 0,-26-6 0,0 0 0,26 13 0,-4 0 0,4 7 0,-16-1 0,-5 1 0,-15 2 0,-8-6 0,-3 3 0,-7 13 0,14 38 0,-14-24 0,8 27 0,-16-31 0,-3 8 0,-7-17 0,-2 2 0,2 35 0,-4-13 0,-1 0 0,-1 9 0,0-28 0,0-3 0,-2 1 0,1-6 0,-4-12 0,1-11 0,-3 6 0,1-13 0,-2 5 0,-12 5 0,-18 13 0,1-4 0,-22 10 0,21-30 0,-37 17 0,16-15 0,7-4 0,-1-2 0,-27 1 0,6-2 0,25-9 0,2-9 0,8-4 0,-24-8 0,25 0 0,-2-17 0,19 7 0,0-18 0,12 27 0,4-3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4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2943 3914 24575,'9'-2'0,"-1"0"0,2-2 0,18-15 0,-7 3 0,25-33 0,-13-3 0,0-4 0,12-26 0,-15 20 0,2-10 0,-4 5 0,-8 8 0,-2-3 0,6-27 0,3-14 0,-6 10 0,-6 13 0,-3 2-184,0 1 0,0-5 0,-6 11 184,-11-27 0,-4 30 0,-2 0 0,-7-19 0,-2-1 0,0 2 0,-1 1 0,-4 5 0,-4 0 0,-9 4 0,-12 0 0,-4 2 0,-8-5 0,3 11 0,-2 1 0,-11 1 0,5 9 0,-9 1 0,1 13 0,-3 4 0,-3-4 0,-5 2 0,7 10 0,-6 1 0,9 4 0,8 5 0,1 1 0,-11-4 0,-7-2 0,11 4 0,24 8 0,2-1 0,-42-12 0,2-1 0,6-1 0,6 2 0,1 0 0,-9-5 0,-2 1 0,0-1 0,-2 1 0,21 6 0,3 2 0,7 2 0,11 4 0,13 3 552,4 3-552,-18-17 0,12 9 0,-25-19 0,35 20 0,-4-4 0,13 7 0,-25-26 0,14 15 0,-36-31 0,34 31 0,-9-7 0,16 11 0,-20-22 0,18 18 0,-26-27 0,31 36 0,-4-6 0,15 24 0,4 4 0,3 19 0,1 4 0,-2 13 0,2 45 0,0-29 0,0 39 0,0-68 0,-1-2 0,-1-26 0,-1-3 0,-9-17 0,4-4 0,-6-38 0,9 35 0,1-13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4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24575,'6'2'0,"9"4"0,-2-2 0,6 4 0,23 2 0,-11-1 0,25 6 0,-34-8 0,-4-3 0,-17-8 0,2-18 0,3 8 0,-2-7 0,1 17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5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24575,'16'5'0,"7"5"0,-6 3 0,25 34 0,1 4 0,-1 0 0,7 11 0,-4-4 0,-7-6 0,-1 0 0,6 8 0,4 6 0,-10-8 0,1 20 0,-12-18 0,-2 1 0,8 14 0,-6-9 0,-2-1 0,0 7 0,-1 23 0,-17-42 0,-3 29 0,-5-33 0,-3 40 0,-3-47 0,-18 22 0,2-31 0,-31 26 0,22-25 0,-28 27 0,35-36 0,-12 6 0,25-20 0,2-1 0,7-8 0,2 0 0,0-9 0,0 5 0,1-5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6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127 1 24575,'-9'9'0,"2"0"0,-4 10 0,6-4 0,-1 5 0,4-7 0,-3-1 0,4-6 0,-2-3 0,2 0 0,-6 2 0,4-2 0,-6 7 0,2-1 0,-5 4 0,2 0 0,-2-1 0,6-4 0,1-2 0,2-4 0,2-1 0,0-1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7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24575,'46'9'0,"20"8"0,-27-5 0,26 10 0,-17-3 0,17 1 0,-25-7 0,-5-4 0,-28-8 0,-8-1 0,3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48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438 1848 24575,'-43'-79'0,"-1"0"0,-2-10 0,4 7 0,-1-8 0,11 8 0,4-1 0,12 35 0,2-2 0,-3-15 0,0-7 0,2 6 0,3 9 0,1 3 0,-4-22 0,1 3 0,0-4 0,5 14 0,5 12 0,2 5 0,8 0 0,14-18 0,3 11 0,22-17 0,-13 34 0,28-5 0,-16 19 0,44-18 0,-28 13 0,27-9 0,-33 22 0,-1 1 0,-4 11 0,7 1 0,11 5 0,17 7 0,3 12 0,-37-4 0,1 5 0,10 14 0,0 9 0,5 18 0,-2 6 0,-4 1 0,-3 3-536,-4 6 1,-4 1 535,-9-6 0,-3-1 0,-5-4 0,-3 3 0,-8-9 0,-2 4 0,-4-5 0,-1 0 0,-5-1 0,-5 13 0,-9-6 0,-21 2 0,-10 5 0,-8-1 0,0-9 0,-6-2 1071,0-13-1071,-10 1 0,2-10 0,-14-1 0,-15 0 0,22-15 0,-11 1 0,42-22 0,0-2 0,3-4 0,-34-8 0,9 0 0,-27-8 0,23-2 0,12 0 0,-17-26 0,21 2 0,0-13 0,-1-6 0,14 10 0,1-2 0,-12-22 0,4 2 0,0 1 0,15 16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51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4615 4212 24575,'4'-8'0,"2"-1"0,1-4 0,1-2 0,4-11 0,6-11 0,8-31 0,5-12 0,-7 23 0,1-3-316,1-4 1,2-7 0,-2 4 315,4-4 0,-3 4 0,-5 7 0,-1 1-128,0-6 0,-2 0 128,-7 8 0,-3 0 0,1-8 0,-4-2 0,-2-4 0,-4-1 0,-4 4 0,-2-2 0,-2-10 0,-2-1-332,-2 6 0,0 1 332,1-5 0,1 2 0,2 11 0,0 1 0,0 2 0,-4-3 0,-11-17 0,-7-1 0,1 14 0,-8-1 0,-11-4 0,-10-5 0,1 9 0,-5 5 0,-4 4 0,0 3 0,-6-2 0,4 8 0,7 10 0,-2 5 0,0 5 0,-4 0 0,5 7 0,6 7 0,1 4-79,-29-7 0,2 3 79,-11 5 0,18 4 0,-2 2 0,21 1 0,-3 2 0,-15 3 0,-8 1 0,3 0 0,-5 0 0,-3-1 0,-5 3 0,-9 1 0,9-1 0,5-2 0,0 0 223,15 1 1,-7 0-1,-1-1 1,8 0-224,-22-2 0,5-1 0,18 1 0,-3 0 0,6-1 128,-9-3 1,11-2-129,-7-5 349,19 4 1,3-2-350,-2-3 174,-32-12-174,37 5 0,-40-19 0,30 13 0,9 3 0,0 0 0,-4-2 0,6 3 0,0-1 0,-7-4 0,-25-12 0,23 11 0,-2 1 0,-10-10 0,24 12 0,1-1 0,-21-15 0,-4-7 0,42 29 0,-1-6 0,1 2 0,-7-12 0,3-4 0,6 10 0,7 4 0,13 18 0,1 11 0,-4 10 0,-11 35 0,-2-2 0,-16 35 0,14-35 0,-10 27 0,18-37 0,-3 15 0,10-33 0,7-56 0,0 11 0,5-44 0,-5 36 0,4 2 0,0 0 0,2 9 0,1 8 0,7 10 0,9 6 0,34 3 0,-15 1 0,12-1 0,-39-2 0,-7-1 0,-8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52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597 1098 24575,'-11'-12'0,"-12"-20"0,-6-11 0,-9-18 0,-3-7 0,11 20 0,-2-4 0,-3-10 0,-5-13 0,-1-1 0,6 10 0,0-3 0,1 3 0,-1-5 0,-3-5 0,8 11 0,-2-10 0,13 32 0,8 16 0,7 19 0,5 6 0,6 28 0,-2 9 0,0 23 0,-4-14 0,-7-7 0,3-22 0,-1-2 0,1-8 0,1 1 0,0-5 0,-1 1 0,10-7 0,7-10 0,14-10 0,-10 7 0,-2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2:52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24575,'11'6'0,"19"11"0,-4-5 0,30 14 0,-23-13 0,-1 1 0,-23-12 0,-8-1 0,-2-1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7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24575,'2'16'0,"3"2"0,3 10 0,5 1 0,8 17 0,5 8 0,14 36 0,-11-25 0,0 6 0,-21-50 0,-7-13 0,-9-25 0,4 1 0,-2-30 0,7 30 0,0-12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3.2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363 997 24575,'13'15'0,"-3"-6"0,5 2 0,10-6 0,29 7 0,27 4 0,11 3 0,9 1 0,-18-5 0,1-1-460,-14-3 0,3 1 1,-1-1 459,23 2 0,0-2 0,-16 0 0,4 0 0,0-1 0,6 0 0,1-1 0,0 0 0,-1 1 0,1 0 0,3-1 0,-8-4 0,5-1 0,-1-1 0,-11 0 0,13-1 0,-4 0 0,-4 1 0,4-1 0,-6 1-151,-1 0 0,-8 0 151,-22-1 0,3 0 0,20 0 0,11 0 0,-12-1 0,23-1 0,-5 1 0,-2 0 0,-16-3 0,-4-2 0,2-1 0,20-3 0,-11-1 0,-2 0 0,-9 2 0,-15 0 0,0 2 0,12 1 0,-12-2 0,-2 0 0,7-1 1357,29-9-1357,-49 8 324,22-8-324,-29 6 0,21-15 0,-23 8 0,30-28 0,-22 14 0,29-29 0,-15 2 0,-10 3 0,-18-26 0,-29 30 0,-3-1 0,-2 0 0,-7 4 0,-4-19 0,-31 14 0,-17-6 0,15 19 0,-3 2 0,11 9 0,-1 4 0,-13 1 0,0 4 0,-21 1 0,30 8 0,-6-2 0,-15-1 0,-10-1 0,7 2 0,2 1 0,-4 0 0,11 2 0,-10-2 0,-7-1 0,-2 1 0,1 1 0,-3 2 0,-2 1 0,-1 1 0,1 1 0,4-1 0,-2 0 0,3-1 0,0 1 0,-5 1-525,-3-1 0,-9 1 0,1-1 1,6 2-1,14 2 525,-8 2 0,6 1-1,-5-1 1,-7-1-1,5 1 1,-10 1 0,5 0 0,-5 0 0,2 0 0,18 2 0,7 0 0,19-2 0,-1 2 0,-29 5 0,-3 1 0,15-3 0,-1 0 0,-21 2 0,3 0 0,30-2 0,4-1 0,-40 1 0,46 3 0,1 2 2624,-20 10-2624,-7 4 2,22 10-2,30-12 0,-16 29 0,20-15 0,-11 42 0,5 4 0,7-7 0,1-2 0,15-36 0,1 3 0,4 11 0,2-12 0,4 12 0,1-28 0,17 17 0,-1-16 0,7 6 0,-7-12 0,19 12 0,-3-3 0,3-1 0,6 2 0,-2-1 0,1-1 0,-4-3 0,1 0 0,9 6 0,-5-5 0,-12-7 0,4 4 0,-39-20 0,-4 0 0,8 1 0,-4 0 0,5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5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1 510 24575,'49'-34'0,"14"-4"0,-2-4 0,-13 13 0,-1 1 0,2-6 0,-4 7 0,4-1 0,29-18 0,5 1 0,-32 16 0,-3 1 0,5-2 0,4-7 0,-36 25 0,-6 0 0,-10 9 0,-3 1 0,1 0 0,-1 1 0,-1 0 0,0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6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67 24575,'50'-12'0,"-4"1"0,38-7 0,-7 4 0,-31 5 0,-6 7 0,-38 11 0,-6-1 0,-2 8 0,-7 0 0,-1 8 0,-9 28 0,9-14 0,-5 26 0,12-37 0,0 8 0,5-24 0,3-2 0,7-10 0,12-8 0,-9 5 0,6-2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7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127 47 24575,'-2'16'0,"-3"8"0,-7 26 0,-3 10 0,1-5 0,-1 1 0,-2 22 0,0-2 0,-5 20 0,15-48 0,8-45 0,22-64 0,-2-6 0,2 2 0,0-3 0,3-18 0,-10 37 0,-1 1 0,3-10 0,1 0 0,-11 31 0,8 5 0,7 62 0,-1-2 0,13 31 0,-2-9 0,2 0 0,14 27 0,-15-27 0,-2-4 0,-4-2 0,-21-35 0,-4-6 0,-7-12 0,1-1 0,-9-7 0,0-4 0,-32-19 0,1 2 0,-38-10 0,38 20 0,-5 3 0,41 13 0,5 1 0,29-2 0,-5-2 0,32-6 0,-27 4 0,7-1 0,-18 6 0,3 1 0,0 1 0,10 0 0,-16 0 0,4 0 0,-18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7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67 24575,'14'-4'0,"45"-14"0,-32 8 0,43-10 0,-47 15 0,11 0 0,-18 3 0,-2 0 0,-32 2 0,12 0 0,-13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8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24575,'-4'33'0,"8"66"0,1-46 0,2 2 0,5-5 0,13-23 0,6-9 0,2-29 0,-2-22 0,-15 10 0,-2-5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8.5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59 24575,'69'-6'0,"-1"0"0,1 0 0,5 0 0,28-4 0,-22-2 0,-74 9 0,-12 0 0,-1 2 0,-12-1 0,1 1 0,3-1 0,5 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8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24575,'25'78'0,"-1"0"0,1 0 0,-2 8 0,-2-15 0,6-22 0,-24-57 0,19-26 0,11-2 0,7-5 0,1-1 0,-2 7 0,15-14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9.5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24575,'29'61'0,"-1"1"0,1-1 0,9 28 0,-9-20 0,-19-46 0,-6-9 0,-2-35 0,29-46 0,-16 30 0,14-7 0,3 2 0,5 13 0,1-1 0,-12 16 0,-18 15 0,19 15 0,-2 3 0,2 0 0,-14-4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49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24575,'2'33'0,"3"-13"0,-3-27 0,1-2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8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24575,'5'45'0,"8"10"0,-3-8 0,11-20 0,-16-28 0,4-12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50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24575,'39'72'0,"-28"-49"0,29 41 0,-38-63 0,-1-1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50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24575,'8'86'0,"0"0"0,-1 0 0,1 0 0,2 23 0,-1-3 0,-4-36 0,-5-48 0,7-16 0,7-23 0,8-11 0,5 1 0,6 3 0,-16 11 0,1 2 0,-15 14 0,2 6 0,3 12 0,-1 9 0,0 7 0,-3 5 0,-5 9 0,0-19 0,-6 1 0,1-28 0,-7-10 0,4-2 0,-9-23 0,10 9 0,-3-21 0,8 22 0,7-7 0,3 15 0,31-24 0,-16 17 0,10-8 0,-24 20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51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24575,'33'-12'0,"-5"9"0,-17 56 0,3-2 0,3 12 0,1-23 0,-7-32 0,21-32 0,-6-9 0,32-39 0,-27 37 0,2-4 0,-25 50 0,-5 2 0,5 28 0,0-13 0,7 13 0,1-5 0,0 2 0,0-3 0,-5-11 0,-6-15 0,9-31 0,9-24 0,-6 10 0,3-2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52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37 24575,'11'1'0,"55"-2"0,13-1 0,-30 0 0,32 2 0,-17-5 0,-60 1 0,-15-1 0,-9-4 0,6 4 0,2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3:53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58 24575,'-4'55'0,"0"1"0,3-13 0,3 19 0,10-11 0,28-51 0,31-21 0,-14-9 0,1-6 0,-12 5 0,-2 0 0,1-4 0,-8 0 0,-13-4 0,-21 13 0,-8 5 0,-1 9 0,2 5 0,-3 6 0,1 3 0,-8 6 0,-7 5 0,1 0 0,-6 16 0,16-11 0,-5 23 0,12-17 0,0 17 0,9-7 0,4-1 0,16 4 0,-5-19 0,12 4 0,-8-13 0,2-2 0,11-3 0,-18-3 0,2-2 0,-19 1 0,-3-1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0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587 112 24575,'1'-9'0,"-9"-14"0,-6 5 0,-40-19 0,-1 18 0,-2 13 0,-2 7 0,-12 15 0,-17 25 0,49 6 0,-11 32 0,17-18 0,3 11 0,6 6 0,18-25 0,8-1 0,4 23 0,10-4 0,30 2 0,18-44 0,11-14 0,-10-10 0,1-10 0,5-3 0,-9-12 0,-8-43 0,-65 7 0,-29 7 0,20 35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1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 24575,'34'0'0,"31"0"0,-15 0 0,7 0 0,39-4 0,6 0 0,-20 3 0,-1-1 0,10-3 0,-10 0 0,-18 3 0,-64 9 0,-32 11 0,-22 13 0,13 41 0,5 9 0,3-7 0,5 12 0,8-8 0,19-49 0,2-5 0,13-56 0,4 4 0,0-9 0,-4 20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2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24575,'-8'-1'0,"-24"16"0,11 3 0,-18 32 0,26-20 0,4 8 0,11-30 0,9-2 0,4-4 0,18-9 0,-10-2 0,10-16 0,-18 7 0,1-7 0,-10 9 0,-2-1 0,-1 8 0,-2-1 0,0 10 0,-1 17 0,0 0 0,2 15 0,4-3 0,27 14 0,-8-15 0,24 6 0,-31-27 0,3-16 0,-11-10 0,21-44 0,-18 36 0,13-21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2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24575,'0'62'0,"0"0"0,0 35 0,3-86 0,0-23 0,-2-47 0,1 30 0,-2-25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3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24575,'18'50'0,"33"-19"0,9-5 0,9 8 0,-12-20 0,-4-1 0,-18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8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24575,'14'2'0,"1"-2"0,12 3 0,5-2 0,15 0 0,-15-1 0,1 0 0,-23 0 0,-4 0 0,0 0 0,-5 0 0,1 1 0,-4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8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24575,'0'83'0,"1"0"0,2 0 0,4-23 0,-1-52 0,9 6 0,-4-10 0,2-2 0,9 1 0,50 9 0,-43-8 0,32 7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3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24575,'0'82'0,"33"-84"0,3-14 0,11-35 0,-9 40 0,1 70 0,-15-14 0,10 15 0,-21-41 0,8-38 0,-12 9 0,8-16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4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1 24575,'-40'53'0,"16"-2"0,1 5 0,-2-4 0,2 2 0,2 21 0,12-4 0,21-9 0,11-17 0,7-3 0,19 2 0,18 4 0,-37-31 0,-61-16 0,21-1 0,-38-8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4:57.2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344 103 24575,'0'-8'0,"-3"-5"0,1 3 0,-9-12 0,5 12 0,-7-5 0,-2 6 0,1 3 0,0 0 0,0 4 0,3 0 0,-5 2 0,-7 0 0,1 0 0,-2 0 0,-3 5 0,5 0 0,-3 6 0,-4 5 0,8 3 0,0-1 0,11-3 0,9-5 0,1-5 0,5 4 0,0-5 0,6 1 0,-2-1 0,3 0 0,-3 1 0,24 9 0,-16-5 0,20 8 0,-20-7 0,21 11 0,-13-4 0,30 32 0,-35-24 0,19 37 0,-29-23 0,0 16 0,-9-22 0,-8 1 0,1-23 0,-8 5 0,-1-8 0,-8 2 0,3-5 0,-9 2 0,14-5 0,-3 2 0,9-3 0,4 0 0,3-3 0,0 0 0,-2-6 0,2 3 0,-3-10 0,1 6 0,2-2 0,0 2 0,1 6 0,-1 0 0,0 3 0,1 0 0,0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0.5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24575,'-4'5'0,"0"2"0,-3 3 0,1-1 0,-2 1 0,4-4 0,2-1 0,2-3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4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1140 555 24575,'10'0'0,"7"0"0,1 0 0,15 1 0,34 2 0,-6 0 0,23 2 0,-8-2 0,1 0 0,6 1 0,-12 0 0,1-1-303,-6-1 0,3 0 0,-3 0 303,13 1 0,0-2 0,16-2 0,-3 0 0,-37-1 0,-4-1 0,14 1 0,-16-4 0,-38-2 0,-2-19 0,-3 9 0,6-18 0,1-19 909,-6 16-909,-8-47 0,-8 48 0,-11-15 0,3 28 0,-2-2 0,-3 3 0,-5-1 0,-36-4 0,18 11 0,-15 5 0,-6 2 0,11 6 0,0 0 0,-13 0 0,-2 0 0,9 0 0,-1 0 0,-26 3 0,-5-1 0,2 0 0,-1-1 0,-4 3 0,1 0 0,11 0 0,4 0 0,13 1 0,3 0 0,-1 2 0,0-1 0,-1 0 0,-2 0 0,-4 1 0,-1 1 0,-3 3 0,1-1 0,11-3 0,-1 1 0,-27 4 0,7 1 0,18-4 0,-19 3 0,66-4 0,0 12 0,17-4 0,4 19 0,11-12 0,31 19 0,4-17 0,6-1 0,-5 1 0,5-1 0,17 0 0,9 0 0,-5-2 0,-3 0 0,0-1 0,-2 0 0,4 0 0,-7-2 0,-9-1 0,-7-2 0,29 8 0,-47-11 0,-20-7 0,1 1 0,-5-1 0,4 1 0,-11 0 0,0-1 0,-1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5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46 24575,'14'52'0,"-1"0"0,13 43 0,1-19 0,8 5 0,-16-41 0,4-4 0,-17-49 0,15-47 0,6-10 0,-3 8 0,-1 1 0,5-9 0,-3 7 0,-22 85 0,0 19 0,10 23 0,5 6 0,15 18 0,-12-30 0,4-7 0,16-12 0,-25-29 0,18-43 0,3-20 0,-8 6 0,-2-3 0,12-17 0,-1-3 0,-6 4 0,-7 7 0,-8 12 0,-2 22 0,-13 20 0,-2 27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6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3 282 24575,'8'0'0,"24"-16"0,-1-3 0,24-19 0,-18 6 0,-6-7 0,-26-12 0,-6 16 0,-14-6 0,4 32 0,-12 8 0,6 10 0,-38 48 0,28-15 0,-18 36 0,38-14 0,14-1 0,4-9 0,26-13 0,-3-30 0,11-5 0,-1-9 0,-7-6 0,2-5 0,12-25 0,-21 6 0,6-2 0,-27 18 0,-6 16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6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22 24575,'-3'-2'0,"-20"15"0,-4 24 0,-2 5 0,6 3 0,19-16 0,5-18 0,11-13 0,11-22 0,-3 1 0,3-9 0,-16 19 0,-2 4 0,-2 8 0,-1 5 0,3 9 0,-2-7 0,7-7 0,2-15 0,20-29 0,-16 23 0,7-10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7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24575,'57'0'0,"23"0"0,-50 0 0,13 0 0,-60-3 0,11 2 0,-9-2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7.7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24575,'0'97'0,"1"-13"0,2-45 0,3-1 0,2 9 0,-1-16 0,-2-4 0,0-19 0,38-31 0,1-4 0,5-4 0,-18 11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9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24575,'14'-2'0,"77"-2"0,-7-1 0,-16-1 0,22-3 0,9-1 0,-4 0 0,-18 2 0,1-2 0,-3 0 0,11 0 0,16-1 0,-9 0 0,-35 2 0,-41 4 0,-14 5 0,-4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9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24575,'-12'89'0,"2"-10"0,2-8 0,2-6 0,2-11 0,0 0 0,0 15 0,1 27 0,3-66 0,0-4 0,13-64 0,21-20 0,10-14 0,5 12 0,-10 32 0,-24 20 0,2 64 0,-4 8 0,2 28 0,13-17 0,-12-46 0,12-3 0,-14-25 0,12-14 0,-8-5 0,8-14 0,-5 3 0,13-16 0,-11 12 0,11-19 0,-20 23 0,0-8 0,-10 23 0,-2-2 0,-2 11 0,0 0 0,-2 0 0,-8 0 0,-10 0 0,1 3 0,-6 2 0,6 6 0,2 9 0,2 17 0,7 3 0,17 46 0,6-37 0,41 35 0,-16-56 0,46-9 0,-57-18 0,13-11 0,-38 4 0,0-5 0,0-3 0,-2-7 0,3-28 0,-2 18 0,2-18 0,-2 38 0,-2 7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09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24575,'26'32'0,"5"8"0,11 18 0,8 22 0,-12-24 0,-9-8 0,-29-49 0,-1-8 0,-1-31 0,-1-3 0,1-20 0,1 6 0,1 30 0,1 0 0,3 25 0,2 2 0,4 0 0,-4 1 0,0 1 0,-6-1 0,5-8 0,-5 5 0,4-6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10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24575,'71'32'0,"0"-1"0,-1 1 0,-12-8 0,0 3 0,19 16 0,7 9 0,-17-7 0,-13 3 0,-30 15 0,-16 8 0,-28-13 0,-10-2 0,7 4 0,-2-2 0,-11-2 0,1-11 0,11-20 0,3-9 0,14-14 0,6-4 0,1-2 0,11-5 0,-7 3 0,7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17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339 102 24575,'-3'27'0,"2"12"0,0-4 0,3 14 0,0-6 0,3 6 0,-6 37 0,-3-23 0,-2 6 0,0-41 0,2-23 0,2-4 0,-1-1 0,-6-2 0,-3-3 0,-33-26 0,16 8 0,-39-31 0,36 25 0,-18-16 0,26 19 0,-3-8 0,17 15 0,1-9 0,7 10 0,2-4 0,4 5 0,15-17 0,0 4 0,14-12 0,-7 12 0,6 2 0,-3 6 0,6 2 0,-7 5 0,0 5 0,-10 4 0,-3 3 0,-3 1 0,17 3 0,-13 2 0,22 16 0,-20 3 0,13 25 0,-14-13 0,-2 9 0,-11 1 0,-3-14 0,-3 19 0,-1-28 0,-4 6 0,1-17 0,-4 2 0,3-5 0,-4 3 0,0-2 0,-1 0 0,1-1 0,-3 0 0,3-1 0,2-2 0,1 1 0,6-2 0,-3-1 0,12 0 0,-6-2 0,7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18.9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24575,'2'18'0,"10"56"0,-2-3 0,6 2 0,3 1 0,12 13 0,-7-35 0,1-7 0,1-13 0,-2-17 0,-16-28 0,2-12 0,26-32 0,6-8 0,2-15 0,5-5 0,-4 5 0,-17 24 0,-6 0 0,-16 46 0,-3 5 0,0 3 0,-2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19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345 77 24575,'-11'-9'0,"-9"-8"0,-29-6 0,11 7 0,-15 5 0,-2 33 0,26-5 0,-32 50 0,45-37 0,3 47 0,22-48 0,19 13 0,7-31 0,-1-7 0,20-36 0,-26 5 0,14-31 0,-27 29 0,-3 1 0,-9 20 0,-3 7 0,1 3 0,1 9 0,21 23 0,10 0 0,24 19 0,-20-29 0,-7-7 0,-14-67 0,-2 13 0,0-21 0,-3 36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2.0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24575,'7'93'0,"0"0"0,0-17 0,2-5 0,2-20 0,3-4 0,19 38 0,-9-31 0,19 17 0,-30-53 0,12 3 0,0-47 0,10-21 0,8-10 0,2-8 0,-11 13 0,-8 17 0,-6 22 0,-12 70 0,2-3 0,15 41 0,-4-60 0,9-2 0,-16-27 0,22-8 0,1-7 0,22-9 0,3-5 0,0-4 0,-6 2 0,-7-2 0,-24-3 0,-7-37 0,-9 35 0,-6-22 0,-4 49 0,-4 5 0,-10 16 0,1 1 0,-10 25 0,13-14 0,1 8 0,9-14 0,10 6 0,6-6 0,40 17 0,24-16 0,-13-4 0,-1-18 0,-50-20 0,-1-3 0,29-29 0,-16 23 0,23-23 0,-34 33 0,0-21 0,-12 21 0,1-13 0,-5 23 0,-2 15 0,-2 6 0,-3 14 0,2-10 0,-1 7 0,4-11 0,2 9 0,23-1 0,22-4 0,16-3 0,-1-14 0,1-4 0,1-2 0,25-11 0,-70 4 0,-5-16 0,-4-25 0,-4 13 0,-8-13 0,-19 57 0,-3 2 0,-11 25 0,6 0 0,-13 24 0,19-18 0,-3 20 0,32-24 0,5-6 0,36 10 0,9-15 0,6-1 0,4-1 0,27 0 0,-31-7 0,-6-3 0,-14-7 0,-15-2 0,-27-3 0,0-1 0,-3-2 0,0-8 0,3-7 0,10-25 0,-6 24 0,9-10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2.3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24575,'7'4'0,"6"11"0,6 4 0,-7-4 0,1-1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2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24575,'5'1'0,"0"0"0,-3 1 0,-2 1 0,2-1 0,-2 0 0,3-3 0,-2 2 0,0-3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3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24575,'-13'7'0,"0"-1"0,-8 9 0,9-4 0,0 15 0,10-5 0,3 0 0,15 0 0,12-7 0,38 19 0,-30-14 0,10 14 0,-52 3 0,-2-12 0,-6 13 0,3-26 0,0-3 0,-2-2 0,5-4 0,-2 0 0,3-2 0,-11 0 0,5 1 0,-6 1 0,13 0 0,2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39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24575,'1'30'0,"2"30"0,0-24 0,-1 15 0,13-12 0,-11-28 0,10 8 0,-14-22 0,1-6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4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24575,'5'-1'0,"1"0"0,0 2 0,4 0 0,-3 1 0,2-1 0,-6 1 0,-1 0 0,-2 0 0,-1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28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250 1 24575,'-8'0'0,"-3"2"0,0 1 0,-3 3 0,4 1 0,2 1 0,0 1 0,0 1 0,2 1 0,0 1 0,2-1 0,-2 5 0,0 15 0,3 35 0,6 5 0,0-2 0,9-21 0,-1-25 0,0-1 0,3 4 0,-7-9 0,2 21 0,-6-19 0,0 13 0,-5-22 0,-4 3 0,1-9 0,-5 3 0,3-6 0,-6 3 0,7-3 0,-4-2 0,5 0 0,-13-6 0,2-1 0,-18-9 0,11 4 0,-4-4 0,13 9 0,2-1 0,6 5 0,4 0 0,3 5 0,4 5 0,-1-1 0,2 6 0,3 8 0,0 3 0,15 48 0,-14-30 0,8 52 0,-14-28 0,2 10 0,-3-18 0,-1-21 0,-2-4 0,0-2 0,1-1 0,0 1 0,1-19 0,2 7 0,0-8 0,0-2 0,0-3 0,-2 1 0,-2-2 0,1 2 0,-2-4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38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372 13 24575,'-19'-6'0,"5"2"0,-10 1 0,7 3 0,-13 4 0,-19 12 0,0 7 0,7 8 0,2 4 0,1 8 0,13 3 0,6 0 0,18-8 0,9 14 0,60-25 0,-12-14 0,-5-4 0,1-2 0,20-2 0,-6 1 0,-6 4 0,-16 0 0,-4 4 0,-11-2 0,-10 0 0,-8-2 0,-7-3 0,-7 5 0,-10 3 0,-18 7 0,0-5 0,-52 4 0,43-13 0,-44 4 0,58-8 0,-6 0 0,24-2 0,2-2 0,27 0 0,-14 0 0,13-1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38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 0 24575,'-23'1'0,"5"0"0,-8 7 0,6 0 0,-23 12 0,25-12 0,-5 6 0,24-13 0,3 0 0,-1-1 0,1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39.5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1 285 24575,'6'21'0,"2"7"0,2 6 0,5 9 0,2-5 0,8 11 0,1-7 0,5 5 0,-6-10 0,-2-6 0,-9-14 0,1-21 0,9-35 0,-3-4 0,17-29 0,-7 22 0,5-5 0,-4 9 0,-1 4 0,-14 19 0,-3 6 0,-3 28 0,-1 5 0,17 21 0,-4-8 0,21 11 0,-20-22 0,12 0 0,-25-15 0,8-15 0,-7-3 0,12-22 0,10-14 0,1-6 0,-5 1 0,0-1 0,3-6 0,5-19 0,-29 63 0,-6 15 0,1 4 0,2 3 0,5 5 0,-5-4 0,0 3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40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141 1 24575,'-16'15'0,"0"1"0,-24 30 0,17-20 0,-8 14 0,22-30 0,4-4 0,7-7 0,6-4 0,-2 2 0,2-2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41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24575,'0'52'0,"1"27"0,2-5 0,2-13 0,0-1 0,1 12 0,1-20 0,-2-4 0,-3-14 0,2 9 0,-4-34 0,-1-36 0,2 2 0,1-41 0,2 16 0,2-7 0,-2 11 0,3 2 0,3 11 0,11-14 0,-4 18 0,23-20 0,-23 32 0,29-8 0,-20 21 0,14 1 0,0 3 0,-6 1 0,11 9 0,-23-3 0,0 6 0,-19-1 0,-2 2 0,-4 2 0,-8 16 0,-2-11 0,-15 15 0,-15-13 0,9-5 0,-25 1 0,30-11 0,-20 9 0,26-8 0,-1 3 0,25-3 0,6-1 0,32 26 0,-13-12 0,53 35 0,-39-35 0,20 10 0,-39-24 0,-8-2 0,-8-3 0,3 0 0,-2 0 0,4-1 0,-4 2 0,-3-3 0,-3 0 0,0-3 0,0 5 0,2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4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24575,'14'-5'0,"2"-1"0,-5 4 0,-2-1 0,1 2 0,10 2 0,-1 3 0,25 9 0,-20 0 0,17 18 0,-26-15 0,0 11 0,-12-12 0,-1 8 0,-1 4 0,-8 32 0,-4 4 0,-5 11 0,3-24 0,1-12 0,9-20 0,-3 1 0,5-1 0,0-8 0,1 2 0,6-6 0,2-2 0,15-1 0,-12-2 0,5-2 0,-15 0 0,0-2 0,-1 0 0,2-2 0,-2 2 0,0 0 0,-4 15 0,-3 8 0,1 10 0,0 42 0,4-8 0,1 13 0,2 0 0,-1-4 0,1-12 0,-1 37 0,-1-65 0,-4 39 0,1-55 0,-3 12 0,4-22 0,-2-2 0,2 1 0,-3-2 0,-2 4 0,-7 4 0,4-1 0,-11 10 0,13-12 0,-7 6 0,12-11 0,0 0 0,4-3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54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 24575,'30'-21'0,"1"5"0,-13 12 0,20 15 0,-22 0 0,19 16 0,-24-9 0,-2 23 0,-6-13 0,-5 20 0,-2-18 0,-1-6 0,-3-8 0,-6-1 0,4-5 0,-4 5 0,8-8 0,2-1 0,2-2 0,1-1 0,-8 16 0,0-2 0,-8 11 0,2-6 0,5-5 0,2-5 0,8-5 0,7-5 0,13-4 0,2-1 0,1 1 0,6 1 0,10 1 0,-2 0 0,-1 0 0,-24 0 0,-10 0 0,-6 1 0,0 0 0,1 0 0,1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5:56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424 857 24575,'20'6'0,"13"2"0,-8-5 0,22 1 0,-16-7 0,9-2 0,2 0 0,-5 0 0,12-2 0,13-7 0,9-24 0,-10 6 0,-11-15 0,-5-13 0,-16 16 0,0-6 0,-3-5 0,-12-20 0,2-11 0,-29 11 0,0 41 0,-20-14 0,2 23 0,-39-10 0,-8 0 0,2 5 0,-13 0 0,-2 6 0,3 14 0,34 7 0,0 1 0,-31 1 0,23 4 0,25 2 0,15 0 0,-24 11 0,18-3 0,-34 26 0,36-15 0,-12 28 0,14 0 0,6 37 0,6-19 0,12-7 0,5-3 0,2-8 0,10 34 0,0-48 0,20 14 0,-6-14 0,10-2 0,2-1 0,4-3 0,17 5 0,-1-3 0,-22-16 0,29 12 0,-65-35 0,-5-11 0,-6-16 0,3 11 0,-3-3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0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24575,'2'37'0,"8"8"0,13 13 0,-4-15 0,3-3 0,-16-28 0,-3-9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00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446 96 24575,'-2'-11'0,"1"4"0,-2-2 0,2 5 0,-3-3 0,-5-1 0,1 0 0,-5-2 0,7 4 0,-16-3 0,7 3 0,-10-1 0,6 5 0,0 1 0,0 1 0,-4 0 0,-22 2 0,16 1 0,-17 5 0,27 1 0,-1 1 0,3 4 0,-1-3 0,1 5 0,1-4 0,2 13 0,5-11 0,4 7 0,4-13 0,1 0 0,1 2 0,3 3 0,43 29 0,-25-20 0,21 6 0,2 0 0,-8-8 0,39 17 0,-36-13 0,-1 3 0,-22-9 0,-7 1 0,-4 25 0,-2-17 0,0 24 0,-8-27 0,-18 19 0,1-15 0,-6 4 0,6-19 0,10-11 0,-9-1 0,10-1 0,-4-1 0,6 0 0,-5-4 0,-19-7 0,7 3 0,-15-6 0,27 10 0,0 0 0,11 5 0,0-2 0,1 1 0,1-2 0,4-6 0,-3 6 0,3-6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01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24575,'21'3'0,"2"-1"0,1 2 0,-2-3 0,-14 0 0,-1-1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02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29 24575,'-5'1'0,"1"0"0,0-1 0,1 0 0,0 0 0,1-1 0,-1 0 0,2-1 0,-2 0 0,-1 0 0,-1-3 0,-3 2 0,1-3 0,1 5 0,3-2 0,4 1 0,-1 1 0,2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13.6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0 465 16383,'77'0'0,"5"0"0,-33 0 0,3 0 0,11 1 0,9-2 0,-4 1 0,9-1 0,4-1 0,-1 0 0,-4 0 0,0 0 0,2 0 0,8-1 0,3 0 0,9 0 0,5 0 0,1 0 0,-2 0 0,-6 0 0,-6 1 0,-5 0 0,-1 0 0,2 0 0,8 0 0,-11 0 0,5 0 0,5 1 0,1 0 0,1-1 0,0 0 0,-2 0 0,-4 0 0,0-1 0,-3 0 0,-3 0 0,1 0 0,1-1 0,5 0 0,4-1 0,-3 1 0,6-1 0,4 0 0,3-1 0,2 0 0,-1 0 0,0-1 0,-4 1 0,-4 0 0,-6 0 0,4-1 0,-6 0 0,-3 0 0,-2 0 0,1 0 0,1 1 0,4-1 0,4 0 0,4-1 0,3 1 0,1 0 0,-1 0 0,-5 0 0,-5 1 0,-7 0 0,17-1 0,-10 1 0,-3 0 0,3 1 0,-11 1 0,2 1 0,1 0 0,-1 0 0,0-1 0,-3 1 0,-2-1 0,1 0 0,4-1 0,7 0 0,-5-1 0,8-1 0,5-1 0,3 0 0,0 0 0,-3 0 0,-4 1 0,-9 1 0,7 0 0,-9 1 0,-3 0 0,2 0 0,6 0 0,-3-2 0,6-1 0,4 0 0,0 0 0,-2 0 0,-3 1 0,-8 2 0,19 0 0,-6 2 0,-7 1 0,-6 0 0,16-1 0,0 1 0,-10 0 0,10 0 0,0 0 0,-14 0 0,0 2 0,-3-1 0,3 1 0,6 0 0,-7 0 0,-1 2 0,-2 1 0,18 0 0,-1 2 0,-29 0 0,-4 2 0,-6 0 0,1 2 0,11 6 0,1 4 0,-1 10 0,-1 2 0,-5-5 0,2 3 0,13 17 0,-3 1 0,-24-19 0,-3-2 0,3 5 0,1-2 0,11 0 0,-4-6 0,-1-6 0,3 0 0,0-4 0,-7-10 0,32 0 0,-56-2 0,2 0 0,-31 1 0,2 0 0,16-1 0,-2 0 0,6 0 0,0 0 0,-15-1 0,7 2 0,-76-13 0,5 5 0,-12-1 0,-12 0 0,19 5 0,-5 3 0,-11 0 0,-6 1 0,-14 2 0,-9 1 0,-2-1 0,1 1 0,8-2 0,7 0 0,4-2 0,2 1 0,-4 0 0,-7 0 0,11 1 0,-6 1 0,-5 0 0,-3 0 0,1 0 0,2 0 0,4 0 0,6-1 0,-15 0 0,7 0 0,3-1 0,2 1 0,-1-1 0,7 1 0,4 1 0,-1-1 0,-4 1 0,-9-1 0,9-1 0,-7-1 0,-6 1 0,-4-1 0,-2 0 0,0 0 0,4 0 0,4 0 0,6-1 0,-6 1 0,8-1 0,2 1 0,1-1 0,-3 0 0,-7-1 0,11 1 0,-7-1 0,-2 1 0,-3-1 0,-1 0 0,2 0 0,3 0 0,4 0 0,7 0 0,-21 0 0,6-1 0,6 1 0,2-1 0,3 1 0,1 1 0,4 0 0,0 0 0,-2 0 0,-13 1 0,-5 0 0,2 0 0,6 1 0,6-1 0,6 1 0,-12 0 0,5 0 0,-15 0 0,-6 0 0,0 1 0,7-1 0,15 0 0,3 0 0,11-1 0,-10 2 0,3-1 0,-11 0 0,-5 1 0,-1 0 0,7 0 0,13-1 0,-1 1 0,10 0 0,1 0 0,-3 0 0,1 0 0,-8 0 0,-13 0 0,-10 0 0,1 0 0,13-1 0,3 0 0,2-1 0,-14 2 0,-9-1 0,19 1 0,-3-1 0,19-3 0,-10 0 0,9-1 0,-28 1 0,11-2 0,11 1 0,48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15.4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0 302 16383,'99'8'0,"-35"-5"0,10 0 0,-4-1 0,14 0 0,3-2 0,0 0 0,8 0 0,4-2 0,-15-2 0,2-2 0,2 0 0,-1 0 0,-3-1 0,-1 0 0,2 0 0,7-1 0,-2 1 0,8-1 0,4-1 0,2 1 0,-4 0 0,-5 1 0,-5 0 0,-7 1 0,-1 0 0,5 0 0,10 2 0,-10 0 0,10 2 0,6-1 0,3 2 0,3-1 0,-3 1 0,-3-1 0,-7 1 0,-9 0 0,6-1 0,-11 1 0,-4 0 0,3-1 0,11 1 0,-8 1 0,9-1 0,6 1 0,4-1 0,0 1 0,-2-1 0,-4 1 0,-9-1 0,-11 0 0,11 0 0,-14-1 0,-2 0 0,8 0 0,1 0 0,7-1 0,4 0 0,0-1 0,-4 2 0,-8-1 0,21 1 0,-9 0 0,12 0 0,-25 0 0,9 0 0,5-1 0,3 1 0,-2-1 0,-6 1 0,-9 0 0,3-1 0,-9 1 0,-1 0 0,8 0 0,0 0 0,8-1 0,3 1 0,0-1 0,-2 1 0,-7-1 0,10-1 0,-5-1 0,-4 1 0,-2 0 0,12 0 0,-4 1 0,3 0 0,-10 0 0,3 0 0,-1 0 0,-5 1 0,3 0 0,-5 0 0,0 1 0,-1 0 0,0-1 0,2 0 0,4-1 0,2-1 0,11 1 0,-10 0 0,11 1 0,7 1 0,0-1 0,-5 0 0,-11-1 0,14-1 0,-11 0 0,14 0 0,-28 2 0,11 1 0,8 1 0,3-1 0,0 1 0,-4 0 0,-7-1 0,-11 1 0,27-1 0,-14-1 0,4 1 0,-1 2 0,5-1 0,0 1 0,-5-1 0,7 0 0,-4-1 0,-6 1 0,5-1 0,1 1 0,-22 1 0,8 1 0,-2 0 0,-8 0 0,14 0 0,-5 1 0,23 2 0,-12 3 0,-31 3 0,-33-5 0,-6 3 0,-23-6 0,-17 8 0,-4 1 0,-23 8 0,-26-1 0,-30 3 0,-8 0 0,16-4 0,1 0 0,-2-2 0,12 0 0,-15 2 0,-4 1 0,6-3 0,15-3 0,-7-4 0,11-3 0,1 1 0,-3-1 0,9-2 0,-4-2 0,4 0 0,-4 0 0,-3-2 0,-10-1 0,-9-2 0,10 1 0,11-1 0,2 0 0,0 0 0,-5 0 0,3 1 0,-15 1 0,2 0 0,-3 2 0,-6 0 0,2 1 0,-6 0 0,10 0 0,14 1 0,4 0 0,3-1 0,-4 1 0,10-1 0,-29 3 0,42-5 0,1-1 0,-25 1 0,2-3 0,55 2 0,-1 1 0,14 0 0,-1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2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16383,'91'1'0,"-1"0"0,1-1 0,-3 1 0,10 0 0,3 0 0,-1 1 0,-4 0 0,0 1 0,-5 1 0,2 0 0,12 0 0,-22 0 0,9 0 0,5 1 0,3-1 0,2 1 0,-2 0 0,-4 0 0,-6 0 0,3 0 0,-7 0 0,-2 1 0,0-1 0,4 1 0,8 0 0,-13-1 0,7 1 0,3-1 0,4 1 0,2 0 0,-1 0 0,-1 0 0,-4 0 0,-4-1 0,-6-1 0,11 1 0,-8-1 0,-5 0 0,1 0 0,4-1 0,9 1 0,-7-1 0,8 0 0,7 0 0,3 0 0,2 0 0,-2 0 0,-2-1 0,-6 1 0,-8-2 0,-11 1 0,20-1 0,-15-1 0,-3 0 0,11 0 0,-8 0 0,9 0 0,6-1 0,0 1 0,-3-1 0,-6 1 0,-12-1 0,17 0 0,-13 0 0,9 0 0,-2 0 0,10 0 0,4-1 0,0 1 0,-3 0 0,-9 1 0,-1 0 0,-1 1 0,0-1 0,0 0 0,-1-1 0,2 0 0,-2 0 0,0 0 0,-4 1 0,10 0 0,-3 0 0,-3 1 0,-5 0 0,-4 0 0,-6 1 0,5 0 0,5 1 0,7 1 0,0 0 0,-7-1 0,-5 0 0,-6 0 0,8 0 0,5 2 0,11 1 0,3 1 0,-4-1 0,-14-1 0,16 1 0,-3 0 0,-4 2 0,12 3 0,-1-1 0,-13-1 0,-2-1 0,0 0 0,-6-1 0,12 1 0,1 0 0,-11-2 0,15 0 0,-3-2 0,2 0 0,6 1 0,-10-2 0,-13-1 0,-7 0 0,-7-1 0,0 0 0,15 1 0,-4 0 0,21-2 0,-37 1 0,-5 0 0,-1-1 0,-2 0 0,-5 0 0,3-2 0,-1 0 0,-1-5 0,7-4 0,36-16 0,-28 10 0,14-10 0,-58 19 0,-8 3 0,-38-17 0,17 15 0,-23-14 0,24 20 0,-15-2 0,-10-1 0,-43-9 0,-20-2 0,27 7 0,-2 2 0,-1-2 0,-7-1 0,-1-2 0,0 3 0,0 3 0,0 2 0,13 2 0,-12 2 0,-4 4 0,62-4 0,-6 3 0,14 0 0,-7 3 0,15 0 0,-2-1 0,9-2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5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468 0 24575,'-23'19'0,"-9"12"0,10-8 0,-28 28 0,18-20 0,-32 24 0,27-25 0,-10 5 0,18-12 0,3-4 0,6-3 0,1-2 0,-1 0 0,5-5 0,-1 0 0,10-6 0,1-1 0,2-1 0,1 2 0,4 4 0,14 44 0,-4-13 0,8 18 0,4 4 0,15 14 0,7-5 0,5 0 0,-14-25 0,0-3 0,18 16 0,-2-5 0,-5-4 0,15 16 0,-39-37 0,13 13 0,-26-27 0,-2-4 0,-45-38 0,26 20 0,-25-19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7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 1 24575,'-13'1'0,"-4"0"0,5 2 0,-6 4 0,10 1 0,-3 7 0,6-4 0,-2 13 0,4-5 0,1 13 0,0-5 0,2 7 0,2 25 0,1-22 0,9 19 0,33-20 0,-12-17 0,23 5 0,-37-21 0,-1-3 0,-12 0 0,1-2 0,-1-2 0,-1-3 0,-1 1 0,-2-1 0,0 2 0,-1 2 0,1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8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24575,'16'63'0,"-1"-7"0,-4-34 0,-1-8 0,-10-16 0,2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8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24575,'20'0'0,"-7"0"0,-7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0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0 135 24575,'11'41'0,"18"19"0,4 3 0,-8-4 0,7 5 0,-4-22 0,-20-50 0,4-14 0,23-42 0,-10 14 0,1-3 0,0 2 0,0 0 0,4-4 0,-3 7 0,-5 11 0,-4 13 0,-17 25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29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0 123 24575,'0'9'0,"0"6"0,0 1 0,1 1 0,0-7 0,2-7 0,34-36 0,-3 2 0,10-8 0,-19 18 0,-15 23 0,-3 2 0,8 11 0,0 8 0,0-1 0,17 15 0,-4-18 0,21 7 0,-16-18 0,13-11 0,-18-9 0,38-44 0,-24 11 0,13-14 0,-32 28 0,-23 21 0,-5 3 0,-11 6 0,3 0 0,-2 2 0,2 7 0,4-1 0,-5 12 0,8-7 0,-3 12 0,6-9 0,8 12 0,3-10 0,20 12 0,-5-15 0,13 2 0,14-13 0,-20-1 0,11-3 0,-34 1 0,-5-3 0,-2-1 0,0 2 0,1-2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0.8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24575,'10'91'0,"4"-31"0,-3-73 0,12-21 0,37-23 0,-32 28 0,21-7 0,-43 43 0,47 55 0,-26-25 0,26 30 0,-42-48 0,-9-15 0,9-22 0,6-8 0,24-28 0,-13 22 0,4 0 0,-22 32 0,-3 8 0,12 23 0,0 0 0,2 2 0,-8-10 0,-8-10 0,-1-4 0,-2-2 0,0-5 0,-1-4 0,-1-1 0,3-5 0,2 4 0,-1-1 0,0 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1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465 81 24575,'-52'-19'0,"6"0"0,-11 1 0,-3 1 0,23 10 0,-24 9 0,33 13 0,-18 32 0,23-11 0,-7 41 0,16-33 0,5 24 0,7-35 0,12-3 0,-1-19 0,24-11 0,-2-9 0,55-27 0,-19-2 0,-7 1 0,-1-3 0,3-7 0,6-15 0,-49 40 0,-9 8 0,-10 29 0,-3 30 0,1 10 0,2 13 0,8-7 0,8-11 0,2-1 0,6 11 0,6 12 0,-24-62 0,-8-13 0,-1-1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2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92 24575,'21'-5'0,"4"0"0,25-9 0,-1 2 0,11 3 0,4 0 0,20-2 0,-11 3 0,-5 1 0,-19 2 0,-1-2 0,-54 7 0,4 0 0,-2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3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24575,'-5'45'0,"2"-10"0,-1 27 0,7-19 0,0 2 0,4-15 0,-5-18 0,10-12 0,-3-7 0,3-2 0,-5 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4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1 174 24575,'91'-11'0,"0"0"0,6-12 0,-25-4 0,-58 5 0,16-23 0,-27 24 0,-3 10 0,-23 8 0,7 8 0,-14 4 0,9-1 0,-9 9 0,11-5 0,-6 8 0,17-4 0,2 0 0,2 3 0,2-6 0,1 1 0,5 3 0,10 2 0,9 2 0,8-5 0,4-7 0,-15-5 0,-3-2 0,-14-2 0,24-13 0,-19 10 0,17-10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5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0 123 24575,'6'44'0,"2"14"0,-4-35 0,28-35 0,-7-19 0,31-37 0,-23 35 0,-5 13 0,-16 20 0,-4 23 0,2 0 0,4 16 0,-5-17 0,-2-1 0,-4-14 0,5-11 0,7-14 0,14-16 0,10-9 0,9-2 0,-5 10 0,-3 7 0,-17 16 0,-6 19 0,-9 9 0,4 25 0,-2-9 0,6 13 0,-9-22 0,-1-1 0,-3-20 0,5-11 0,23-27 0,4 1 0,39-19 0,-34 29 0,4 4 0,-37 22 0,-2 11 0,12 39 0,-4-17 0,8 23 0,-14-42 0,-4-6 0,1-13 0,4-7 0,25-22 0,-10 9 0,14-10 0,-25 23 0,-4 5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5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24575,'32'42'0,"-1"0"0,24 19 0,-46-82 0,9-12 0,-8 11 0,1 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5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24575,'11'43'0,"-2"-12"0,-2-28 0,0-5 0,-2 0 0,-1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6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310 0 24575,'-47'18'0,"-1"0"0,-36 19 0,68-23 0,2 2 0,11-10 0,2-2 0,1-1 0,2 0 0,22 12 0,-8-6 0,52 30 0,-35-17 0,40 29 0,-52-24 0,4 9 0,-29-20 0,-18 5 0,-15-7 0,-3 1 0,-4-7 0,-1-4 0,3-4 0,-16-4 0,25 1 0,7-7 0,19 7 0,8-2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1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1 228 24575,'69'-14'0,"1"-13"0,-46 12 0,2-13 0,-27-30 0,-6 27 0,-2-23 0,-24 53 0,11 9 0,-19 15 0,19 6 0,5 20 0,11-12 0,8 1 0,16-13 0,17 1 0,7 3 0,12-2 0,-16-13 0,-5-2 0,-17-9 0,-8-1 0,-8-7 0,-1 4 0,2-5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8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0 296 24575,'17'81'0,"-1"0"0,0-2 0,4-23 0,-1-49 0,9-13 0,10-40 0,9-14 0,-2 3 0,0-2 0,-14 19 0,0 0 0,10-15 0,-2 2 0,-3 1 0,-17 52 0,-2 6 0,-8 59 0,14 27 0,-3-24 0,5-10 0,1-5 0,-3-22 0,19 4 0,-19-49 0,4-16 0,8-9 0,-2-3 0,1-5 0,13-21 0,-5 1 0,-4 1 0,-11 7 0,3-11 0,-27 55 0,-1 7 0,-1 5 0,-1-1 0,2 3 0,-2-3 0,1 2 0,-1 2 0,0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9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24575,'24'10'0,"-16"-6"0,12 3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39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24575,'4'8'0,"-1"-2"0,1-3 0,5-13 0,5-6 0,-4 2 0,1 3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0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506 0 24575,'-7'13'0,"-3"3"0,-9 11 0,-8 13 0,-12 15 0,-4 6 0,-14 20 0,20-24 0,-5 7 0,4-6 0,7-13 0,1 0 0,-23 38 0,8-14 0,32-50 0,6-7 0,1-8 0,5 1 0,11 14 0,11 9 0,34 40 0,-3-6 0,-7-11 0,8 9 0,0-3 0,6 4 0,0 0 0,-11-10 0,2 3 0,-5-6 0,0-5 0,-9-9 0,-17-13 0,-12-37 0,-11 9 0,2-19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6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 1 24575,'-26'16'0,"6"-3"0,-23 23 0,16-7 0,3 1 0,13 12 0,11-15 0,15 30 0,0-26 0,36 28 0,-2-25 0,26 7 0,-11-20 0,-1-4 0,3 0 0,29 3 0,-82-21 0,-6-1 0,10-11 0,9-12 0,3-5 0,2-1 0,-19 15 0,-2 8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6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24575,'4'47'0,"0"-13"0,10 10 0,-3-16 0,3 1 0,-6-13 0,0-2 0,-5-14 0,1-4 0,-2 1 0,0-1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6.8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24575,'9'28'0,"0"-4"0,-1-14 0,-2-6 0,-1-1 0,7-7 0,-8 3 0,7-3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7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68 24575,'0'28'0,"4"6"0,-2-12 0,5-7 0,48-57 0,-5 5 0,-5 5 0,0 3 0,-4 6 0,-11 20 0,-25 15 0,-1 4 0,7 8 0,-3-10 0,6 5 0,-2-3 0,1-5 0,9-13 0,-13 1 0,3-10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7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24575,'58'47'0,"-2"-24"0,-51-31 0,7-9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8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24575,'27'64'0,"1"0"0,-3-6 0,-4-12 0,-10-30 0,-3-6 0,-4-6 0,0-3 0,-2-1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1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24575,'74'66'0,"0"-1"0,-5-5 0,-19-4 0,-43 0 0,-5 31 0,-6-4 0,-7-23 0,-4-3 0,-13 5 0,-21 0 0,-5-3 0,8-14 0,3-4 0,5-15 0,30-30 0,11-8 0,-1 0 0,4 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8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59 24575,'4'32'0,"41"-39"0,-27-6 0,30-22 0,-39 32 0,3 4 0,8 8 0,8 6 0,4 8 0,-2 6 0,-14-11 0,7-17 0,15-40 0,1-1 0,19 0 0,-30 31 0,-5 23 0,-17-2 0,0 2 0,-3-10 0,6 4 0,-1-2 0,4 1 0,-3-4 0,-1-3 0,15-6 0,-14 4 0,10-3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9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1 24575,'-22'11'0,"-1"8"0,-14 34 0,17-12 0,-3 37 0,29-27 0,15 8 0,3-23 0,19-14 0,-23-19 0,19-22 0,-15-10 0,20-45 0,-9 14 0,13-27 0,-27 49 0,2 6 0,-22 38 0,-2 11 0,7 42 0,3-9 0,5 0 0,4 0 0,8 4 0,8 11 0,-18-45 0,-8-8 0,-18-14 0,7 1 0,-8-1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0.6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0 24575,'-11'1'0,"-27"2"0,-51 12 0,23-1 0,-27 17 0,69-11 0,2 15 0,17-15 0,1 13 0,13-14 0,8 10 0,14-4 0,37 23 0,-20-12 0,-6-4 0,-1 2 0,4 20 0,-9-9 0,-17-6 0,-24-25 0,-24 6 0,-16-2 0,6-2 0,-8-4 0,33-12 0,-16-5 0,16 2 0,-9-3 0,20 1 0,5-5 0,3 4 0,2-2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1.3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24575,'19'62'0,"-1"-1"0,9 24 0,2 2 0,-3-11 0,0-2 0,-2 2 0,-2-2 0,-5-10 0,-5-8 0,-5-5 0,-2-15 0,5-52 0,4-22 0,20-34 0,-11 26 0,3 5 0,-19 37 0,0 11 0,10 30 0,-3-9 0,22 39 0,-16-34 0,8 13 0,-19-30 0,-1-8 0,25-31 0,-23 15 0,23-17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2.0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 26 24575,'-31'36'0,"13"-8"0,-14 30 0,23-14 0,5-4 0,9-1 0,27-22 0,-11-13 0,20-17 0,-18-13 0,3-4 0,-4 2 0,1-15 0,-26 4 0,-19-14 0,-4 20 0,-4 9 0,20 22 0,5 8 0,2 3 0,-1 5 0,6 6 0,2-7 0,0 1 0,0-12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2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24575,'22'94'0,"-9"-5"0,-6-26 0,0 9 0,-1-2 0,0 6 0,-1 0-547,1 24 1,0-2 546,-1-35 0,0-4 179,0-3 0,0-6-179,-1-7 181,-3-39-181,-2-52 0,-5-32 0,8-17 0,-4 44 0,4 3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3.0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28 24575,'28'-7'0,"-5"2"0,20-4 0,-14 5 0,-6 1 0,-3 50 0,-14-17 0,-8 39 0,-25-21 0,-2-17 0,-12 1 0,23-24 0,2-3 0,5-17 0,1-4 0,-5-11 0,4-21 0,6 28 0,1-13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3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24575,'78'-10'0,"-27"3"0,-25 8 0,-9 46-8503,-6 3 8503,2 0 0,3 11 573,-2 4 0,0 9 0,0 0-573,0 1 0,0 1 0,0-1 0,-1 0 0,-1-2 0,-2-5 0,3 8 0,-5-20 0,-10-39 0,-3-21 0,-15-11 0,-11-12 0,-14-22 0,-2-8 0,16 11 0,2-2 0,-16-20 0,5 3 0,18 6 0,13 25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4.0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72 24575,'77'3'0,"0"0"0,7 26 0,-41 12 0,-64 5 0,-2-25 0,-15-3 0,11-8 0,-20-6 0,22-12 0,-10-9 0,10-7 0,-12-47 0,27 27 0,-3-19 0,21 46 0,-2 14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55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0 207 24575,'12'36'0,"9"4"0,-5-20 0,9 0 0,31-45 0,-26 9 0,-29-50 0,-12-7 0,3 36 0,-22-25 0,-3 19 0,17 55 0,8-2 0,-5 9 0,11-10 0,17 7 0,1-9 0,46 8 0,-5 0 0,23 14 0,-23 2 0,-12 8 0,-20-13 0,-8-7 0,-9-10 0,-3-17 0,1-9 0,9-29 0,-1 4 0,3-9 0,-8 26 0,20 16 0,5 14 0,48 3 0,13-1 0,-36-2 0,0 0 0,9 0 0,6 1 0,-12 0 0,7 3 0,-22 16 0,-44 4 0,1 41 0,3-16 0,1 14 0,2-41 0,5 5 0,-2-7 0,19 40 0,-11-13 0,2 26 0,-19-43 0,-14 0 0,-12-27 0,-18 0 0,4-4 0,5 0 0,17-6 0,11-1 0,4-4 0,-1 5 0,-2-1 0,0 3 0,-1 0 0,2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2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24575,'11'-4'0,"3"0"0,9-3 0,14-2 0,20-2 0,18-1 0,-7 1 0,-15 1 0,0 1 0,16-3 0,6 0 0,-17 2 0,-15 1 0,-31 4 0,-11 6 0,-3-1 0,2 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05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257 1 24575,'-24'81'0,"-1"0"0,1 5 0,-1 5 0,4-13 0,-1 4 0,1-1 0,2-1 0,2 0 0,2-9 0,2-10 0,2-6 0,-5 38 0,14-82 0,0-67 0,5 4 0,-1-15 0,0 0 0,2 19 0,1-27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07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529 0 24575,'87'28'0,"-14"-5"0,-35-5 0,-2 5 0,-10 0 0,3 7 0,-6 8 0,-10-11 0,-9 13 0,-13-19 0,-7 5 0,-6-7 0,-29 17 0,-6-8 0,-7-1 0,7-5 0,-4-2 0,-35 10 0,1-6 0,-3-11 0,30-4 0,6-2 0,15-2 0,-1-2 0,41 3 0,9 4 0,9 8 0,30 35 0,13-9 0,2 1 0,4 0 0,23 1 0,-18-8 0,-4-3 0,-11-10 0,6 4 0,-45-24 0,-5-4 0,-1-2 0,1 0 0,0-3 0,2 0 0,63-26 0,-49 21 0,46-18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07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24575,'6'5'0,"-5"-2"0,4-2 0,-6-1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07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24575,'21'10'0,"6"2"0,25 3 0,-27-7 0,12 0 0,-36-12 0,-3 0 0,2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08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517 0 24575,'-11'13'0,"0"0"0,-14 22 0,1 0 0,-19 29 0,5-5 0,-1 1 0,-10 18 0,6-13 0,2-4 0,8-17 0,-17 16 0,23-29 0,-16 22 0,29-36 0,-3 6 0,15-22 0,-1 3 0,1-1 0,0 3 0,5-3 0,0 1 0,4 1 0,8 15 0,-1 0 0,8 26 0,2 7 0,14 29 0,-6-18 0,5 11 0,1-4 0,7 8 0,2-2 0,-9-13 0,3 1 0,-2-6 0,4 1 0,-5-9 0,4 4 0,-23-35 0,-23-23 0,4 1 0,-3-1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1.1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675 794 24575,'-56'-19'0,"-5"-3"0,2-3 0,-11-6 0,3 0 0,-2-1 0,18 3 0,5 2 0,1-2 0,1-2 0,-25-20 0,44 14 0,12 10 0,14-66 0,22 45 0,16-14 0,9 1 0,36 7 0,-20 30 0,12 2 0,-7 5 0,-12 3 0,0 7 0,36 8 0,-4 7 0,-17 7 0,-16 7 0,0 6 0,-12 0 0,-2 2 0,35 22 0,-32 20 0,-44-37 0,-6 20 0,-7 7 0,-4-22 0,-2 4 0,0-28 0,1 0 0,-2 3 0,1 1 0,6-6 0,5-9 0,7-7 0,-1 1 0,2-2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2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609 693 24575,'-23'-8'0,"-2"-1"0,-11-1 0,-2 0 0,-16 2 0,-15 1 0,-6 0 0,-18-7 0,34 2 0,-1-7 0,39 7 0,-7-30 0,17 6 0,-3-25 0,11 12 0,5 2 0,3 3 0,33-14 0,4 24 0,8 3 0,-7 2 0,5 1 0,33-6 0,1 7 0,8 3 0,-18 9 0,-1 4 0,13 5 0,-32 5 0,0 4 0,27 14 0,-8 9 0,-22 1 0,-1 4 0,12 17 0,0 2 0,-39-25 0,-23-19 0,-3-4 0,-63 34 0,21-9 0,-5 1 0,-2-1 0,-19 10 0,29-16 0,5-7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3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929 1123 24575,'-38'-39'0,"-38"-20"0,28 30 0,-34-22 0,25 18 0,-8-8 0,0 5 0,-11-11 0,3 4 0,9 0 0,0-1 0,-15-9 0,23 13 0,7 2 0,23 7 0,16 1 0,19 10 0,69-24 0,-13 13 0,-2 4 0,8-2 0,10-3 0,2 0 0,2 0 0,4 0 0,-11 4 0,3 0 0,-6 3 0,6-2 0,-5 4 0,-1 1 0,-6 5 0,7 7 0,-13 5 0,0 3 0,13 4 0,-14 6 0,-5 3 0,-12 10 0,-3 24 0,-20 19 0,-20-9 0,-11 7 0,-11-1 0,-9 5 0,2-4 0,-1 8 0,-4-3 0,-24 13 0,-2-14 0,8-29 0,-7-10 0,-7-14 0,22-7 0,-2-6 0,23-2 0,12 0 0,1 0 0,8 1 0,1 0 0,0 0 0,1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7.0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523 70 24575,'-14'-15'0,"-44"-12"0,27 16 0,-32-6 0,26 28 0,2 6 0,-18 14 0,-24 31 0,37-3 0,5 8 0,6-1 0,5 1 0,5 4 0,11-2 0,19-12 0,5-10 0,2-8 0,12-2 0,-5-32 0,10-3 0,25-8 0,-8-7 0,36-34 0,-41 14 0,28-19 0,-55 38 0,6 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7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24575,'10'71'0,"0"-17"0,0-6 0,-2-20 0,8 24 0,-13-54 0,-1 1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2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0 132 24575,'19'-3'0,"77"-13"0,-21 1 0,-9 3 0,2 1 0,31-4 0,-20 3 0,2 0 0,-24 5 0,-1 1 0,14-4 0,-10 2 0,-26 5 0,-27 2 0,-8 1 0,-1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7.7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24575,'17'34'0,"-1"-5"0,-7-24 0,2 0 0,-4-4 0,3 0 0,-3-1 0,-2 0 0,0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8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0 169 24575,'2'40'0,"0"-13"0,1-28 0,49-69 0,-20 35 0,23-31 0,-39 62 0,-9 31 0,2-6 0,12 22 0,-5-20 0,5 5 0,-11-17 0,16-8 0,-3-7 0,14-10 0,-6-5 0,14-31 0,-19 19 0,6-23 0,-25 37 0,-9-3 0,-31 14 0,-16 8 0,2 6 0,6 13 0,32-3 0,4 7 0,13 3 0,2-6 0,30 4 0,-2-16 0,39 1 0,-33-6 0,10-6 0,-38-6 0,6-18 0,-15 15 0,5-10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19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24575,'19'56'0,"6"-25"0,0-68 0,24-18 0,-17 32 0,12 19 0,-26 40 0,-1 3 0,-6-14 0,-5-15 0,13-27 0,4-6 0,10-12 0,-2 7 0,-15 19 0,-2 14 0,-1 30 0,1 1 0,11 6 0,-1-14 0,36-15 0,12-8 0,-20-7 0,1-3 0,37-1 0,1-7 0,-30-7 0,-8-1 0,6-6 0,-22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0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0 24575,'-18'11'0,"-5"7"0,-24 50 0,20-20 0,-13 31 0,34-45 0,5-4 0,10-17 0,0-6 0,13-18 0,13-27 0,2-8 0,11-8 0,-3-1 0,-3 4 0,-16 18 0,-7 14 0,-19 29 0,-1 36 0,3-8 0,4 26 0,4-20 0,4-4 0,-5-9 0,0-11 0,-8-12 0,-7-2 0,-23 8 0,13-9 0,-8 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0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24575,'0'81'0,"3"-8"0,2 0 0,-2 8 0,1-20 0,1-9 0,-4-34 0,24-41 0,24-34 0,-14 15 0,8-8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1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 24575,'7'78'0,"-1"1"0,-1-7 0,-2-12 0,0-26 0,-6-13 0,-34-41 0,26 15 0,-24-14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1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24575,'12'-3'0,"0"-1"0,6-1 0,-5 1 0,5 2 0,8 1 0,16 1 0,8 0 0,9 0 0,-15 0 0,-14 0 0,-8-2 0,-19 2 0,5-3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2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76 24575,'-7'22'0,"-2"22"0,30 41 0,0-32 0,23 5 0,-2-73 0,11-45 0,-25 14 0,-1-2 0,17-37 0,-17 17 0,-28 53 0,-3 14 0,-2 2 0,-1-1 0,-7 3 0,-7-3 0,-6 1 0,-7 2 0,12 0 0,4 1 0,14 0 0,2-2 0,0-1 0,2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24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0 173 24575,'10'59'0,"0"1"0,9 3 0,-4-45 0,36-78 0,-12 18 0,13-8 0,-34 39 0,-11 17 0,-5 20 0,2 2 0,0 11 0,0-7 0,-1-12 0,44-50 0,-2 1 0,23-23 0,-22 34 0,-26 23 0,-6 9 0,-5 3 0,-4 3 0,1 0 0,-1-6 0,2-1 0,1-5 0,11-4 0,22-23 0,4 1 0,10-11 0,4-2 0,24-7 0,-14 9 0,-1 1 0,-1 2 0,-12 2 0,-45 6 0,-14 0 0,-10-12 0,-6 10 0,-8 2 0,8 17 0,-21 46 0,14 26 0,0 24 0,17-17 0,41-5 0,14-43 0,6 4 0,-15-25 0,-22-8 0,-16-1 0,1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33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350 1 24575,'-12'0'0,"2"1"0,-3 5 0,1 3 0,-7 8 0,-13 18 0,-18 22 0,21-17 0,0 2 0,-18 26 0,8 8 0,16-13 0,7-3 0,1 2 0,11-16 0,12 24 0,-2-27 0,10 29 0,-8-49 0,18 14 0,-8-21 0,15 8 0,-5-10 0,-3-4 0,2 0 0,0-3 0,-9-3 0,0-1 0,-8-3 0,-2 1 0,-2 0 0,-4-1 0,-2 1 0,0-3 0,2-1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3:44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0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24575,'45'8'0,"4"-3"0,5 0 0,25 6 0,-19-1 0,-8 2 0,-25 5 0,-8 33 0,-20-18 0,-9 16 0,-11-14 0,-3-5 0,0-5 0,12-11 0,9-8 0,28 0 0,5 0 0,21 1 0,-18-4 0,-9-2 0,-15-3 0,-2 2 0,27-3 0,-22 2 0,15-2 0,-48-11 0,15 10 0,-14-9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0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0 24575,'2'26'0,"-2"59"0,-1 12 0,-2-20 0,1 26 0,0-7 0,-4-46 0,2 0 0,1-7 0,1-9 0,4-24 0,26-35 0,-19 10 0,20-18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1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1 104 24575,'1'-8'0,"0"-2"0,35-21 0,-12 16 0,29-16 0,-22 26 0,0 2 0,-11 6 0,3 14 0,-8 13 0,-1 3 0,-4 1 0,-12-12 0,-4-7 0,-22 7 0,14-12 0,-11 5 0,22-11 0,8-3 0,17 0 0,4 0 0,7 2 0,-8 5 0,-10 0 0,-1 4 0,-3 8 0,-4-1 0,2 6 0,-9-4 0,-6-3 0,-4 2 0,-3 1 0,-13 17 0,10-14 0,-24 14 0,22-28 0,-13 0 0,19-9 0,1 0 0,8-1 0,1-4 0,1-3 0,0-4 0,1 4 0,-1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2.8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24575,'98'8'0,"-36"4"0,-2 4 0,11 16 0,13 20 0,-48-13 0,-13 1 0,-15-19 0,-5-2 0,-4-6 0,-3 10 0,0-5 0,-5 15 0,0-17 0,-1 6 0,-1-10 0,0 1 0,-3-1 0,-10 16 0,10-12 0,-9 12 0,16-19 0,-2 3 0,4-6 0,-5 0 0,-14-1 0,10-3 0,-6-1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7.1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18 240 24575,'14'-6'0,"23"-18"0,-10 2 0,27-25 0,-28 23 0,4-7 0,-16 15 0,-3-2 0,-3 7 0,-4 0 0,-2 6 0,-2 0 0,2 2 0,-2-5 0,1 4 0,-1 0 0,-9 33 0,-8 22 0,-1 14 0,5-11 0,1-1 0,0 5 0,-3 40 0,8-57 0,-1 38 0,5-48 0,1 30 0,1-48 0,0 7 0,0-16 0,-1-1 0,0-3 0,-5-3 0,2 0 0,-9 1 0,3 1 0,-3 1 0,-5 0 0,4 1 0,-8 0 0,11 1 0,8-1 0,12-1 0,24-4 0,-6 2 0,38-6 0,-23 5 0,37-3 0,-36 5 0,6-2 0,-28 3 0,-5-1 0,-4 1 0,7-1 0,-5 1 0,13-3 0,-13 2 0,-3-1 0,-8 1 0,-14-2 0,-1 3 0,-11-1 0,-26 1 0,16 0 0,-8 0 0,30-1 0,16 2 0,2-1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48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24575,'37'5'0,"19"-1"0,18-2 0,-2 1 0,12 0 0,11 0 0,-15-2 0,16-1 0,9 0 0,2 0 0,-6 0 0,-12-1 0,9 1 0,-11-1 0,11 1 0,-11-1 0,12 1 0,6-1 0,-3 1 0,-8 0 0,-18-1 0,9 1 0,-8 0 0,1 1 0,4 0 0,-17 0 0,-14-2 0,-4 1 0,-37-2 0,-1 2 0,-5-1 0,-1 1 0,-2-1 0,1 1 0,1-2 0,1 0 0,-1 1 0,-1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1.2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287 1 24575,'-36'28'0,"9"-1"0,-14 22 0,-1 6 0,1 8 0,8-9 0,3-2 0,9 0 0,6 20 0,14-13 0,5 1 0,22-4 0,-6-31 0,26 4 0,7-18 0,-4-4 0,14-10 0,-4-37 0,-20 11 0,1-14 0,-31 29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2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60 24575,'94'-34'0,"-23"9"0,-40 40 0,-13 3 0,1 13 0,-9-6 0,-8 6 0,-9-14 0,-14 4 0,0-6 0,-16 5 0,15-7 0,-3 3 0,19-9 0,11-1 0,22-2 0,2-2 0,12 2 0,-23-2 0,-3-1 0,-1-9 0,0-4 0,16-12 0,-17 10 0,2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2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 24575,'-15'81'0,"1"0"0,-1 0 0,0-7 0,2-2 0,1 26 0,4-12 0,6-40 0,-6 11 0,7-43 0,-1-6 0,28-62 0,-20 40 0,20-41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3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24575,'28'3'0,"-7"0"0,-6 1 0,7 14 0,-12-7 0,4 19 0,-19-18 0,-41 27 0,27-24 0,-27 15 0,38-24 0,9 0 0,27-1 0,-4 0 0,15 4 0,-26-3 0,-4 1 0,-10-1 0,1 11 0,-1-4 0,0 7 0,-4-2 0,-2-8 0,-4 4 0,-7-2 0,3-5 0,-18 7 0,12-7 0,-15 6 0,19-7 0,-1 0 0,25-20 0,3-2 0,15-16 0,-12 17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07:28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24575,'1'44'0,"3"-2"0,5 54 0,1-16 0,0-3 0,-4-28 0,-3-34 0,6 7 0,-4-12 0,8 10 0,19-6 0,3-1 0,30-2 0,-26-11 0,0-9 0,-25-6 0,0-10 0,-4-3 0,-2 9 0,-3 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25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0 795 24575,'25'-3'0,"5"-2"0,24-6 0,-2-1 0,6-2 0,4 2 0,6-1-864,-3 1 1,5-2 0,2 2 863,3 1 0,3 2 0,10-1 0,-9 2 0,9-1 0,7 0 0,1 0 0,-3 0 0,-8 0 0,4 0 0,-7 0 0,0 0 0,10-1 0,-11 2 0,10-1 0,6-1 0,0 0 0,-3 0 0,-7 1 0,-11 0 0,13-2 0,-12 1 0,5-1 0,8-1 0,7-1 0,-1-1 0,-8 3 0,-14 1 0,-6 1 0,5-1 0,1-1 0,6-2 0,2 0 0,-3 1 0,19-2 0,-1 1 0,-3-1 0,-11 2 0,-1-1 0,-1 1 0,5 1 0,-1 0 0,-7 2 307,-7 2 1,-2 0-308,3-1 0,6-1 0,-4 1 0,5 1 0,3-1 0,11-1 0,10-2 0,-8 2 0,-6 2 0,1 1 0,-13-1 0,9-1 0,-1-1 0,-10 2 0,2 1 0,-4 0 0,5-3 0,6-1 0,-19 2 0,-14 2 0,39-6 0,0 1 0,4-1 0,-1 2 1975,-43 2-1975,-39 6 0,-3-1 0,-7 2 0,0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4.3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24575,'10'5'0,"0"-2"0,6 6 0,-5-2 0,20 32 0,-5-5 0,22 43 0,-23-22 0,-3 1 0,6 20 0,-17-17 0,-8-6 0,-17-17 0,-17 18 0,-20 2 0,21-20 0,-8 4 0,33-37 0,4-4 0,-4-13 0,2 8 0,-1-8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7:58.0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220 0 24575,'-11'16'0,"-14"22"0,2-2 0,-2 10 0,0 3 0,-5 18 0,6-1 0,1 0 0,2 7 0,12-14 0,6-4 0,8-9 0,18 10 0,-4-42 0,4-6 0,-16-7 0,-4-1 0,-4 0 0,0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0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24575,'59'24'0,"12"-1"0,8-16 0,20-4 0,2-1 0,-9 1 0,2 0 0,8-1 0,-21-1 0,9-1 0,4 1 0,0-1 0,-4 1 0,-8-1 0,1 0 0,-6 0 0,-3 0 0,2-1 0,10 1 0,4-1 0,-6 1 0,-13-1 0,-10 1 0,-6 0 0,20 0 0,-5 0 0,-5 0 0,-13 0 0,1 0 0,9-1 0,1 1 0,-21-2 0,-30 1 0,-8 0 0,-3 1 0,-3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2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24575,'58'0'0,"14"0"0,8 0 0,-18 0 0,4 0 0,18 0 0,11 0 0,-6 0 0,0 0 0,0 0 0,7 2 0,7 0 0,-9 0 0,-13-1 0,0 1 0,9 1 0,9 0 0,-13-1 0,-21-1 0,-3 0 0,33 1 0,-6 0 0,-17-2 0,-4 1 0,-50-1 0,-3 0 0,-8 0 0,5 0 0,-5 0 0,1 0 0,0 0 0,2-1 0,5 1 0,-5-1 0,-3 1 0,-4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3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24575,'58'0'0,"31"0"0,9 1 0,-29 1 0,3 0-487,3-1 1,8 0 0,-9 0 486,-8 3 0,-8-1 475,39-1-475,-33 2 241,7-1-241,-20-3 0,25 4 0,2 0 0,7 1 0,-15 1 0,2 0 0,20-1 0,-2 1 371,-32-1 1,-10-2-372,-7-3 0,-33-29 0,-8 20 0,-12-21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6.5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5 24575,'9'-2'0,"-3"1"0,-2 0 0,1 1 0,-1 0 0,4 0 0,-3 0 0,3 1 0,2 4 0,-4-1 0,1 14 0,-5-6 0,-4 12 0,0-4 0,-4 4 0,0-1 0,-4-1 0,-1-5 0,-6 0 0,-6-1 0,-2-2 0,-21 8 0,18-9 0,-20 5 0,32-13 0,5-1 0,19-6 0,15-1 0,-3 0 0,17 0 0,9 1 0,-1 2 0,-8 0 0,-19 2 0,-15-1 0,-1 1 0,0 3 0,0-2 0,0 5 0,0 0 0,-1 9 0,-3-2 0,-5 15 0,-2-11 0,-5 4 0,-8-7 0,-1-5 0,-2 0 0,-6-3 0,2-4 0,0-1 0,7-2 0,11-1 0,7 0 0,2-2 0,-4 1 0,0-3 0,2 3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7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56 24575,'-4'-7'0,"-3"-7"0,-2 5 0,2-1 0,4 6 0,7 4 0,1 0 0,3 0 0,0-1 0,4 1 0,2-1 0,-1 1 0,3-1 0,-9 1 0,2-2 0,-5 0 0,2 0 0,4 1 0,-5 0 0,3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08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768 0 24575,'-34'39'0,"-3"2"0,-2 11 0,-5 10 0,-4 7 0,18-25 0,-2 1 0,-2 3 0,-2 1 0,-5 7 0,-1 1-307,0 0 1,0 1 306,-3 5 0,1 1 0,2-1 0,4-4 0,-15 20 0,16-20 0,33-56 0,2-4 0,0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2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1 24575,'-11'14'0,"-1"0"0,-33 28 0,18-16 0,-22 21 0,36-31 0,8-4 0,41-9 0,16 2 0,38-3 0,-38 0 0,2-1 0,4-1 0,5 0 0,32-1 0,-2 1 0,4-1 0,-28 0 0,-20 0 0,-46 1 0,-8-1 0,-9 0 0,-7-2 0,-15-2 0,17 2 0,-3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3.3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24575,'1'62'0,"0"0"0,0-25 0,-1 4 0,1-7 0,-1-9 0,1-6 0,-1-10 0,-1-5 0,1-5 0,-1-4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26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24575,'8'85'0,"0"-1"0,0 0 0,0 1 0,0-1 0,-3-11 0,-2-8 0,3 7 0,4 17 0,4 11 0,-1-5 0,-4-24 0,-3-6 0,5 20 0,-7-47 0,3 1 0,-5-24 0,-2-9 0,1-9 0,0-2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4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24575,'48'0'0,"-11"-1"0,-20 3 0,-5 2 0,1 3 0,6 7 0,3 7 0,17 25 0,-12-2 0,13 21 0,-17 6 0,-7-15 0,-5 17 0,-12-37 0,-11 14 0,0-27 0,-11 19 0,9-20 0,-5 12 0,10-18 0,0 0 0,8-12 0,1-3 0,2-3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7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660 1083 24575,'13'0'0,"40"0"0,13 1 0,21 0 0,10-1 0,-22 1 0,5 0 0,9-3 0,8 0 0,-7-2 0,-5 0 0,-3-3 0,-5-3 0,4-3 0,-11-2 0,-15-4 0,-7-3 0,8-2 0,-5-5 0,17-44 0,-26 19 0,-9 8 0,-4-3 0,-3-14 0,-11 11 0,-3 1 0,-4-2 0,-9-30 0,-9 49 0,-21-23 0,-3 25 0,-40-21 0,22 27 0,-4 1 0,-4 2 0,-14 0 0,2 3 0,-4 2 0,24 6 0,-2 2 0,-35-2 0,-2 1 0,31 4 0,2 0 0,-10 1 0,3 2 0,-20-2 0,32 2 0,0 0 0,-31-2 0,32 4 0,0-1 0,-19-2 0,7 5 0,-3-1 0,15 1 0,4 2 0,13 1 0,0 4 0,-16 8 0,6 2 0,-38 22 0,31-10 0,-8 7 0,30-8 0,1 5 0,11-4 0,-2 3 0,14-6 0,-3 9 0,4 1 0,-2 20 0,6-15 0,3 23 0,7-21 0,18 29 0,6-30 0,42 24 0,-9-30 0,0-8 0,3-2 0,19 0 0,2-6 0,9-4 0,-6-9 0,-1-4 0,-7 3 0,-2-1 0,3-5 0,-9-1 0,-15-1 0,-7-5 0,-29 5 0,-6-1 0,-21 3 0,-1 0 0,0 0 0,0 0 0,1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9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142 0 24575,'-18'12'0,"-4"7"0,1 5 0,-11 26 0,13-12 0,-3 26 0,18-14 0,1 6 0,3-6 0,2-12 0,2-10 0,7-5 0,11 2 0,20 5 0,16-8 0,3-2 0,7 2 0,-12-7 0,-8-5 0,-33-13 0,-5-14 0,-5 0 0,9-18 0,-8 21 0,2-3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1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24575,'-8'33'0,"-3"15"0,3-4 0,1 32 0,5-15 0,2 1 0,0-9 0,1-27 0,-1-2 0,4-18 0,4-15 0,16-10 0,-12 5 0,8-1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0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331 1 24575,'-42'57'0,"2"7"0,9-11 0,2 1 0,-2 2 0,0 0 0,-5 7 0,4-7 0,3-3 0,12-21 0,4-8 0,16-28 0,12-17 0,24-13 0,3-2 0,-8 2 0,39-23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0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24575,'-46'52'0,"-1"-1"0,-10 13 0,-2 5 0,47-46 0,5-3 0,35-8 0,33-11 0,-7-2 0,4-2 0,-6 1 0,3 0 0,26-6 0,-4-1 0,-3 1 0,9-2 0,-68 6 0,-15 4 0,-17-4 0,-9 0 0,4 0 0,2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1.1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24575,'4'72'0,"5"15"0,1-35 0,6 19 0,5 2 0,-8-43 0,25-27 0,-29-19 0,17-19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1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24575,'45'11'0,"-1"5"0,-3 4 0,2 13 0,-4 8 0,4 8 0,1 6 0,-17-9 0,-2 3 0,3 17 0,1 24 0,-33-40 0,-24 15 0,1-15 0,-22 20 0,28-43 0,0-5 0,19-26 0,0-11 0,11-14 0,-6 12 0,6-4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6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200 1 24575,'-28'25'0,"-25"30"0,20-16 0,-18 29 0,36-17 0,6 1 0,-2 13 0,12-9 0,4-4 0,7-17 0,31 1 0,12-27 0,6-3 0,-6-8 0,-25-4 0,-21 4 0,-3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7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 24575,'51'-14'0,"1"0"0,1 3 0,34 9 0,-63 19 0,10 13 0,-5 10 0,-2-8 0,-19 3 0,-32-14 0,-2 1 0,-17 7 0,11-9 0,0 4 0,4-6 0,-1 1 0,16-10 0,29-3 0,18-6 0,18-1 0,4-1 0,9 1 0,30-2 0,-64 0 0,-11 0 0,-11-5 0,-5 5 0,-2-4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28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24575,'6'-6'0,"-1"1"0,-4 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8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 24575,'-12'65'0,"-2"23"0,7-24 0,2-9 0,1-1 0,2 1 0,-2 38 0,1-42 0,0-8 0,1-18 0,20-57 0,-12 23 0,13-23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9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24575,'31'-1'0,"5"-1"0,18 3 0,-17 2 0,2 0 0,-28 0 0,-7 12 0,-3-3 0,-2 24 0,-5-16 0,-8 10 0,-3-12 0,-6-1 0,2-2 0,2-2 0,13-7 0,5-1 0,17-5 0,0 3 0,8 2 0,1 3 0,15 7 0,-12-3 0,2 3 0,-22-7 0,-7-1 0,-3-1 0,-4 0 0,-3 2 0,-4 3 0,-6 5 0,-28 16 0,25-17 0,-16 9 0,36-25 0,-2-6 0,2-4 0,0 3 0,0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29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24575,'33'2'0,"-13"2"0,22 4 0,2 13 0,1 1 0,25 25 0,-26-13 0,6 36 0,-31-31 0,2 41 0,-15-40 0,0 13 0,-9-14 0,-12 7 0,2-12 0,-26 28 0,-4-3 0,1 1 0,-11 11 0,24-42 0,6-2 0,9-19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30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1 24575,'-30'24'0,"7"-6"0,-29 25 0,18-12 0,-2 12 0,1 4 0,0 3 0,8-4 0,5 1 0,12 4 0,12-5 0,31 6 0,-7-33 0,17 3 0,-24-21 0,45-9 0,-40 4 0,29-5 0,-49 7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31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24575,'4'97'0,"1"-1"0,0 0 0,-2-8 0,1-4 0,2 16 0,0-17 0,-3-47 0,-3-34 0,7-21 0,12-13 0,-8 7 0,7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31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1 24575,'-15'87'0,"0"0"0,0-6 0,1-6 0,-4 14 0,1-19 0,-5 14 0,12-46 0,-4 10 0,54-98 0,-30 35 0,32-42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32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8 24575,'29'-8'0,"11"9"0,-25 10 0,3 25 0,-27 3 0,-9 2 0,-14-9 0,-12-10 0,21-11 0,2-2 0,45-12 0,-1-1 0,14 4 0,6 11 0,-6 0 0,6 11 0,-23 9 0,-12 19 0,-27 11 0,-7-8 0,-24-7 0,12-27 0,1-3 0,11-8 0,12-5 0,0 0 0,10-3 0,3-6 0,-1-3 0,2-7 0,-1 7 0,1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8:33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0 24575,'54'61'0,"-2"1"0,-12 22 0,-16-19 0,3 17 0,-23-42 0,-6-7 0,0-7 0,-9 33 0,-5-10 0,-2 4 0,-14 41 0,11-40 0,1-4 0,-2 1 0,14-35 0,-3-7 0,-8-17 0,-15-17 0,11 12 0,-1-8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6.0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0 443 24575,'7'-18'0,"18"-39"0,-8 21 0,24-40 0,-15 39 0,2 1 0,16-14 0,-19 25 0,22-24 0,-22 24 0,-4 5 0,-8 9 0,-11 10 0,-1 0 0,-2 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7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 24575,'84'-13'0,"-1"0"0,-8 2 0,-21 5 0,-45 10 0,-9 9 0,0 8 0,0 7 0,0 23 0,0-20 0,0 11 0,0-30 0,0-4 0,-2-5 0,2-2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0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0 191 24575,'84'-22'0,"-5"5"0,17-2 0,-14 3 0,-33 6 0,1 0 0,30-6 0,13-2 0,-27 3 0,-38 5 0,9-7 0,-27 10 0,-1-2 0,-9 7 0,0 0 0,-1 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7.7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 24575,'16'-3'0,"38"-6"0,3-1 0,-4 1 0,-1 0 0,2-1 0,-2 0 0,-48 7 0,-7 2 0,1 1 0,-1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8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24575,'-8'61'0,"0"-1"0,2 9 0,2 1 0,0-4 0,4-5 0,17 23 0,11-52 0,40-67 0,-34 17 0,11-9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8.8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1 123 24575,'15'50'0,"26"-7"0,11-43 0,-3 0 0,0-32 0,-43-8 0,-9-15 0,-24 5 0,5 28 0,-1 6 0,12 16 0,2 1 0,-22 1 0,17 2 0,-11 0 0,24-2 0,-1-1 0,7-2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9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24575,'81'-13'0,"0"0"0,-4 1 0,-17 4 0,-40 8 0,8-1 0,7-1 0,-15 0 0,-3 0 0,-17 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09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0 24575,'-20'55'0,"0"0"0,-10 31 0,12 4 0,12-32 0,8 4 0,21-40 0,6 2 0,-1-31 0,-8 4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0.5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14 24575,'-31'-4'0,"-23"-1"0,22 3 0,-14-1 0,14 6 0,8 4 0,-15 18 0,15 0 0,-1 46 0,24-45 0,2 19 0,40-54 0,-18-1 0,31-18 0,-32 11 0,6-18 0,-18 18 0,2-7 0,-7 16 0,-1 6 0,-4 12 0,3 24 0,0-8 0,4 14 0,3-21 0,2-2 0,3-3 0,0-16 0,9-12 0,1-18 0,-7 9 0,-3 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1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24575,'3'25'0,"0"31"0,0 11 0,1-15 0,1 2 0,3 36 0,3-2 0,-3-36 0,2-5 0,15 28 0,-6-37 0,20-4 0,7-32 0,8-11 0,3-9 0,1-5 0,-5 7 0,-5-2 0,19-31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2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68 24575,'0'29'0,"4"46"0,2-12 0,-1-12 0,1 0 0,3 16 0,0 13 0,-4-24 0,-5-30 0,-5-43 0,-9-64 0,4 16 0,3 12 0,1 2 0,2-1 0,1-3 0,6 1 0,4 23 0,9-12 0,19 17 0,-2 10 0,31 0 0,-21 11 0,40 19 0,-40 1 0,27 41 0,-45-15 0,0 31 0,-24-27 0,-29 27 0,3-32 0,-36 25 0,28-37 0,-12 4 0,28-23 0,6-5 0,7-3 0,3 0 0,-1 0 0,3-1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2.8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244 20 24575,'-6'-11'0,"-15"3"0,-46 65 0,10 18 0,20-30 0,6 1 0,7 28 0,27-45 0,-1-16 0,28-27 0,-8-9 0,23-23 0,-4 3 0,-15 15 0,0 2 0,-18 25 0,-3 11 0,14 20 0,-4-7 0,16 13 0,-16-22 0,4 5 0,-11-13 0,-1 3 0,-4-14 0,0-9 0,15-39 0,-11 29 0,11-18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3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1 121 24575,'65'-12'0,"1"-1"0,0 1 0,29-6 0,-33 7 0,-59 11 0,-2-2 0,-11-12 0,-9 1 0,4-3 0,-2 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1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24575,'-5'17'0,"-1"2"0,-6 59 0,6-25 0,1 17 0,3 4 0,5 12 0,-1-2 0,0-41 0,-3-40 0,-1-2 0,-1-1 0,-3 0 0,4-1 0,-2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3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0 24575,'-29'93'0,"0"0"0,2-3 0,11-23 0,18-51 0,15-1 0,22-18 0,32-22 0,-25 12 0,3-11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5.8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349 270 24575,'-1'-8'0,"-20"-12"0,7 9 0,-41-7 0,25 14 0,-19 6 0,-16 43 0,22 13 0,-10 7 0,36-1 0,18-47 0,6 3 0,20-24 0,-4-5 0,38-30 0,-23 5 0,28-31 0,-36 33 0,-1 1 0,-18 47 0,-5-1 0,16 34 0,-7-23 0,13 9 0,-13-21 0,15-4 0,-6-14 0,58-31 0,-13-11 0,-4 1 0,3-6 0,-7-2 0,-3 1 0,-15 12 0,-3 3 0,23-26 0,-62 58 0,-14 22 0,0-1 0,-15 24 0,16-16 0,-4 10 0,14-12 0,12 12 0,4-4 0,13 12 0,1-8 0,-6-5 0,-3 2 0,-13-4 0,-16 2 0,-13-3 0,-24-6 0,-6-5 0,-17 4 0,12-7 0,4-1 0,20-5 0,16-4 0,63-19 0,4 1 0,35-13 0,10-5 0,-27 11 0,2-1-295,-4 2 0,5-1 0,-4 1 295,8-2 0,-6 2 0,24-13 0,-25 9 0,-48-6 0,-23 10 0,-10-5 0,-6 5 0,6 11 885,-4 1-885,8 8 0,-10 14 0,-6 20 0,2 4 0,-4 23 0,20-23 0,2 6 0,11-18 0,15 9 0,5-14 0,68 7 0,-43-22 0,42-19 0,-64-7 0,10-43 0,-18 20 0,21-32 0,-19 38 0,3-4 0,-17 25 0,-4-1 0,-4 16 0,-4 12 0,-2 19 0,-7 37 0,3-8 0,5-7 0,3 0 0,2-2 0,6 10 0,1-45 0,1-6 0,-3-8 0,0-6 0,0 1 0,0-10 0,-2 8 0,-1-1 0,-2 3 0,0 2 0,-1-3 0,-1 2 0,-4-1 0,-32-2 0,25 5 0,-21-3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9:16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 24575,'28'-6'0,"31"-4"0,3-3 0,1-1 0,13-2 0,-15 3 0,-13 1 0,-40 9 0,-7 3 0,-1-1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47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24575,'58'47'0,"-2"-24"0,-51-31 0,7-9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6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304 120 24575,'-3'-11'0,"-36"-37"0,24 31 0,-26-25 0,36 40 0,-12 4 0,8 2 0,-13 4 0,-2 13 0,10-7 0,-10 20 0,18-20 0,0 14 0,5-13 0,22 30 0,-10-23 0,30 31 0,10 2 0,-14-13 0,21 35 0,-39-34 0,-1 3 0,-14-16 0,-7-13 0,-3-8 0,-5 5 0,-4 0 0,-4 4 0,-3 0 0,1-3 0,1-4 0,2-6 0,0-1 0,-5-3 0,6-2 0,-20-8 0,6-6 0,-5-2 0,8 1 0,18 8 0,7-1 0,5 6 0,2-1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6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24575,'11'-3'0,"31"-6"0,-1 4 0,29-4 0,-25 5 0,22 0 0,-38 1 0,13 0 0,-35 2 0,-8 1 0,-7 2 0,2-1 0,0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7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 24575,'13'0'0,"12"0"0,54-1 0,-14 0 0,26 0 0,-57 0 0,-11-1 0,-10-7 0,-6 5 0,4-4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7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24575,'38'-7'0,"-5"3"0,38-7 0,-39 6 0,3 1 0,-31 1 0,-3 3 0,-1-2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8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24575,'71'-11'0,"-1"0"0,1-1 0,-9 2 0,-6 1 0,40-4 0,-103 13 0,5 0 0,-5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48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24575,'0'55'0,"0"1"0,0 18 0,0-12 0,0-4 0,0-12 0,0 24 0,0-47 0,0 5 0,0-19 0,1-4 0,0-3 0,17 0 0,11 0 0,2 0 0,-2-1 0,-14 0 0,-11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2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1 192 24575,'20'0'0,"1"-1"0,40-7 0,10-3 0,18-3 0,10-2 0,-21 3 0,4-2 0,3 0 0,6-1 0,-12 1 0,-21 5 0,-6 0 0,10-3 0,-16 4 0,-39 9 0,1 0 0,-2 0 0,-2 0 0,-2-1 0,25-4 0,7-3 0,-1 2 0,-5 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1 260 24575,'4'7'0,"29"13"0,0-6 0,56 24 0,-30-21 0,-4-2 0,10-6 0,2-11 0,7-8 0,-1-2 0,-7 2 0,0-1 0,1-2 0,13-4 0,2-1 0,-7-2 0,-1-5 0,-9-1 0,21-7 0,-2 7 0,-10 16 0,1 5 0,17 1 0,-25 6 0,-5 4 0,-14 6 0,0 16 0,-1 5 0,5 8 0,-4 0 0,-6-1 0,-18-6 0,-10-7 0,-14-22 0,1-9 0,4-4 0,24-12 0,0 3 0,33-6 0,9 5 0,-20 9 0,3 1 0,-1 1 0,7 0 0,8 2 0,11-1 0,4 1 0,-9 1 0,15 1 0,7 0 0,-17 1 0,16 0 0,9 1 0,0-1 0,-9 0 0,-15 1 0,17 0 0,-4 0 0,-4 1 0,13 1 0,-2-1 0,-16 0 0,-12-3 0,-9-1 0,-7 4 0,-1-1 0,8 0 0,-3-1 0,22 2 0,-15-1 0,6-1 0,0-2 0,4 0 0,19-2 0,-1-1 0,-25 2 0,-4 0 0,5 0 0,-5-1 0,17 1 0,2-5 0,0 0 0,-2-2 0,-10 0 0,-3 0 0,-16-1 0,-7 3 0,-10-8 0,-27 6 0,2-5 0,-10-4 0,-1 8 0,1-2 0,1 8 0,-3 4 0,-2 1 0,1 1 0,-1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2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93 24575,'34'-7'0,"44"-13"0,-9 5 0,26-10 0,-49 14 0,0 3 0,-26 3 0,-1 4 0,-18 1 0,2 18 0,-1 13 0,1 21 0,0 8 0,0 30 0,0-3 0,-1 4 0,0-33 0,-2-3 0,1 2 0,0-4 0,-2 8 0,1-31 0,-3-8 0,3-2 0,-1-4 0,-9-11 0,-1-2 0,-5-3 0,-10 2 0,1 0 0,-4 4 0,1 1 0,11 1 0,-5 1 0,10-3 0,1-2 0,9-3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9.7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16383,'31'0'0,"5"0"0,10 1 0,9 0 0,-5 0 0,5 0 0,0 0 0,1-1 0,-4 1 0,0-1 0,4 0 0,-3 0 0,3 0 0,19 0 0,-5 2 0,5 4 0,4 1 0,-28-3 0,1-1 0,44 5 0,-3-1 0,-13-2 0,8 0 0,21 3 0,-14-1 0,-33-2 0,0 2 0,27 1 0,12 2 0,-14 0 0,-32 0 0,0-1 0,21 1 0,11 0 0,1-2 0,1-2 0,1-1 0,0 0 0,4 2 0,-1-1 0,-3-2 0,-12-2 0,-4-2 0,-9 0 0,29 2 0,-5 0 0,-11 0 0,4 1 0,-14-1 0,5 0 0,18-1 0,12 0 0,-9-1 0,-11 1 0,1-1 0,-10 0 0,10-1 0,-1-1 0,-8 1 0,10 1 0,2 0 0,-7 0 0,10 0 0,2 0 0,-6 0 0,-5 1 0,-5 0 0,8 0 0,-6-1 0,7 1 0,4 0 0,-3-1 0,-8 0 0,6 0 0,-8-1 0,6 1 0,3-2 0,7 1 0,-1-1 0,-11 0 0,11-2 0,-1 1 0,-17 1 0,9 0 0,0 1 0,-9 0 0,14 0 0,0 0 0,-6 0 0,11 0 0,-1 0 0,-10 0 0,9 0 0,-2-1 0,-15-1 0,9-2 0,0 1 0,-8 0 0,19 1 0,-5-1 0,-18-1 0,2 0 0,-4 0 0,13 2 0,-3 1 0,0 0 0,-1 0 0,-3 2 0,1 0 0,9 0 0,2 0 0,-8 0 0,7 0 0,-8-1 0,11-2 0,1 1 0,-5-1 0,-1 1 0,-4-1 0,10 0 0,-7 0 0,12 0 0,6-1 0,-1 0 0,-5 1 0,-13 0 0,4 1 0,-11 0 0,6-1 0,8 0 0,8 0 0,0 0 0,-4 2 0,6 1 0,-3 2 0,-3-1 0,-10-1 0,-2-1 0,3 0 0,16 0 0,2 2 0,-8-2 0,-2-3 0,-11 0 0,-22 1 0,-6-1 0,17-1 0,30-2 0,-57 3 0,7 0 0,-37 3 0,-5 1 0,5-4 0,3-1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11.2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11810 71 16383,'-68'-16'0,"1"0"0,5 2 0,-5 2 0,-4 5 0,-7 3 0,-4 3 0,-12 1 0,-4 3 0,-8 0 0,22-1 0,-6 0 0,-2 0 0,-1 1 0,3-1 0,6 2 0,3-1 0,-1 1 0,0 0 0,-1-1 0,-8 0 0,-1 0 0,-1 0 0,2-1 0,4 0 0,-2-1 0,3 0 0,2-1 0,0 1 0,4 1 0,1-1 0,0 1 0,1 0 0,1 0 0,1 0 0,0 0 0,2 0 0,-14 2 0,2 0 0,1 1 0,-1 2 0,1 1 0,1-1 0,1-1 0,0-1 0,4 0 0,-18 5 0,2-1 0,27-5 0,1-2 0,0 1 0,-19 3 0,0-2 0,-7-2 0,-1 0 0,4 1 0,2 0 0,8-2 0,-5 0 0,-4-1 0,-8 0 0,-2 0 0,23 1 0,0-1 0,-2 1 0,-4-1 0,2 0 0,-4 1 0,-1-1 0,0 0 0,3-1 0,-7 1 0,3-1 0,0-1 0,-1 1 0,-5-1 0,-1 0 0,-2 0 0,-3-2 0,1 0 0,-6-2 0,-1 0 0,3 0 0,8 0 0,10 2 0,7 0 0,0-1 0,-9 1 0,-1 0 0,-10 0 0,-5 0 0,3 0 0,9 1 0,17 0 0,-8 1 0,8 1 0,-3 0 0,-7 2 0,7-1 0,-3-2 0,2 0 0,-19-1 0,-1 0 0,10 1 0,-1-1 0,12 2 0,-3-1 0,10 0 0,15 1 0,1 1 0,-28-1 0,-2-1 0,27 1 0,-3 0 0,-16 0 0,-9 0 0,6 0 0,5-1 0,0 0 0,3 1 0,-5 0 0,7 0 0,7 0 0,4-1 0,-3 0 0,-4 0 0,-24 0 0,-1 0 0,20-1 0,-1-1 0,-28 1 0,6 1 0,4 0 0,30 1 0,4 0 0,6 1 0,-20 0 0,28 0 0,-53-1 0,41-1 0,-44-1 0,50 1 0,-6 1 0,-3-2 0,6 1 0,-28-1 0,44 1 0,-15 2 0,41-1 0,2 1 0,-2-1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14.1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1 576 16383,'75'25'0,"0"-1"0,1-2 0,1-4 0,0-8 0,2-2 0,7 0 0,3-1 0,6 1 0,7-1 0,-26-3 0,9 0 0,0 0 0,-7-1 0,-5 0 0,-5-2 0,7 1 0,13 0 0,9 0 0,2-1 0,-8 0 0,-6-2 0,-4-1 0,7 0 0,-5 1 0,9 0 0,3 0 0,-2 0 0,-5-1 0,-3 0 0,-5-1 0,0 0 0,3 0 0,-3 1 0,3 0 0,1 0 0,-1 0 0,-4 0 0,1-1 0,-3-1 0,-2 1 0,0-1 0,20 0 0,-2-1 0,5 1 0,-21 0 0,5 0 0,1 1 0,-2-1 0,-4 0 0,22 0 0,-6-1 0,9 0 0,-22 1 0,7 0 0,5 0 0,-2 0 0,-4 0 0,-11 0 0,9-1 0,-11 0 0,8 1 0,-6 0 0,5 1 0,4-1 0,2 0 0,-1 0 0,4 0 0,2-2 0,0 1 0,-3 0 0,-6 2 0,14 0 0,-8 1 0,7 0 0,-8-1 0,8-1 0,3-1 0,-5 1 0,-12 1 0,-5 0 0,-9 1 0,0 0 0,2 0 0,-1 0 0,3 0 0,12-3 0,2 0 0,0 0 0,-6 3 0,-2 0 0,-1-1 0,-5-1 0,-2 0 0,1 0 0,5 2 0,2-1 0,-2 0 0,-6-1 0,-1-2 0,-1 1 0,-1 1 0,0-1 0,5 0 0,26-6 0,6-2 0,-6 0 0,-27 3 0,-4 0 0,7-1 0,18-1 0,11-3 0,1 1 0,-10 1 0,-12 1 0,-7 1 0,7 0 0,-5 1 0,9 0 0,2 0 0,-4 1 0,-12 0 0,22-2 0,-6 1 0,-4-1 0,6 1 0,-12 0 0,-17 2 0,-3-1 0,32-5 0,-2 0 0,-35 6 0,2 0 0,40-6 0,-2 1 0,1 1 0,-20 5 0,3 1 0,-1 1 0,-3 1 0,-14 1 0,1-1 0,20-1 0,-5 1 0,-15-2 0,16 0 0,-49 5 0,7 0 0,-19 1 0,-6 1 0,-48 18 0,21-12 0,-36 14 0,46-19 0,0-1 0,-8-17 0,-44-1 0,-7 0 0,21-5 0,-15 7 0,-1 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5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425 141 24575,'-28'-40'0,"6"13"0,-26-21 0,23 30 0,-1 12 0,17 5 0,-9 3 0,5 0 0,-16 7 0,4 3 0,-3 4 0,0 17 0,11-6 0,0 8 0,11-15 0,9-1 0,5 2 0,3 2 0,11 15 0,-4-12 0,18 32 0,-10-14 0,17 35 0,-17-30 0,4 17 0,-19-35 0,-2 15 0,-10-28 0,-2 6 0,-3-16 0,-6 0 0,1 0 0,-9 3 0,-6 2 0,4-3 0,-14 4 0,15-9 0,-19 0 0,18-4 0,-16 0 0,23-2 0,-6 1 0,13-3 0,-4 1 0,6-1 0,-2-2 0,7-1 0,5 0 0,5-4 0,-3 7 0,2-3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5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24575,'26'-2'0,"-3"2"0,20-1 0,27-1 0,-11 2 0,29-1 0,-55 1 0,-9 1 0,-28-1 0,-2 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6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24575,'-4'83'0,"1"0"0,1 0 0,1-6 0,3 22 0,2-19 0,0-40 0,2-2 0,-2-11 0,2 10 0,-4-20 0,1 4 0,-1-12 0,1 2 0,3-1 0,1-1 0,4 0 0,8-2 0,-2 0 0,29 7 0,11-2 0,-11-1 0,-3-6 0,-38-5 0,-5-1 0,-3 0 0,0-1 0,-2 0 0,3 2 0,-1-1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7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74 24575,'-46'-45'0,"-12"30"0,20 1 0,-2 39 0,33-6 0,1 9 0,5 5 0,5-3 0,24 28 0,-4-21 0,13 10 0,-13-17 0,-3-3 0,2 5 0,11 14 0,-12-9 0,-2 19 0,-29-16 0,-7 1 0,-19-5 0,-7-1 0,-17 12 0,18-15 0,1-3 0,-4-3 0,25-18 0,11-8 0,-7-21 0,11 7 0,-8-11 0,11 18 0,22-1 0,-16 5 0,16-3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8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24575,'5'28'0,"4"21"0,8 28 0,7-11 0,2-3 0,12-65 0,22-65 0,-8-9 0,-23 30 0,-4 1 0,1-10 0,-19 39 0,3 41 0,-2 1 0,3 24 0,9-16 0,-7-14 0,12 5 0,-14-20 0,3-2 0,-7-11 0,4-8 0,11-17 0,1 4 0,-4 3 0,-9 13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2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0 24575,'-5'18'0,"-16"31"0,2 0 0,-9 23 0,22-11 0,6-1 0,3-1 0,5-5 0,5-8 0,8-29 0,-1-8 0,10-13 0,-22 3 0,11-4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9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92 24575,'9'57'0,"-1"0"0,13 25 0,-2-113 0,25-26 0,15-8 0,-21 28 0,0 2 0,11-4 0,-14 16 0,-27 29 0,17 40 0,-13-15 0,19 49 0,-24-49 0,0 12 0,-5-30 0,-1-7 0,-1-18 0,4-3 0,5-13 0,6 4 0,-1 1 0,2 1 0,-7 7 0,-2 4 0,-4 5 0,-1 6 0,0 2 0,1 6 0,6 30 0,1-3 0,7 26 0,-9-34 0,-1-1 0,3-38 0,7-13 0,30-39 0,3 16 0,-8 3 0,-12 34 0,-11 37 0,-3-4 0,16 29 0,-14-26 0,-1 3 0,-9-21 0,10-27 0,0-7 0,10-19 0,-13 22 0,-4 7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1:59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24575,'47'44'0,"0"-1"0,22 23 0,-34-79 0,-14-15 0,8-26 0,2-8 0,-14 26 0,-1 4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0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0 24575,'-13'95'0,"0"0"0,1 0 0,-1-1 0,-1-9 0,-1-1 0,0-5 0,1-11 0,0 1 0,-1-12 0,-19 20 0,25-66 0,0-5 0,4-13 0,2-4 0,-1-43 0,3 34 0,-1-27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0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24575,'8'0'0,"42"1"0,-4 0 0,39 1 0,-14-1 0,-8-1 0,-9-2 0,-26 1 0,-13 2 0,-10 45 0,-2 4 0,3 25 0,1 7 0,-2-31 0,0 0 0,3 24 0,-1-3 0,-2 6 0,-1-26 0,-2 2 0,-1 43 0,2-5 0,-4-25 0,-2-41 0,-1-10 0,-3 0 0,-55 22 0,24-11 0,-6 0 0,-2-2 0,9-7 0,8-6 0,18-12 0,11-3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1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89 24575,'50'-7'0,"0"0"0,35-5 0,-33 3 0,-1 1 0,27-8 0,2 1 0,-36 5 0,-18 6 0,-25 4 0,-7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01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24575,'62'-1'0,"-4"-5"0,2-2 0,-9 3 0,3-2 0,41-2 0,-25-10 0,-72-16 0,-17-8 0,-65 13 0,16 7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26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96 24575,'15'-1'0,"7"-3"0,52-7 0,-5-6 0,3 4 0,-21-1 0,-31 8 0,17-1 0,8-2 0,-16 5 0,-3-1 0,-25 3 0,-1 1 0,0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26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24575,'43'-14'0,"2"-3"0,-16 5 0,3-3 0,5-4 0,6 2 0,-8 2 0,-10 6 0,-28 7 0,0 2 0,-3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27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24575,'3'72'0,"-2"1"0,5 1 0,-1-24 0,0 6 0,5 31 0,2 2 0,-4-27 0,0 2 0,1 21 0,0 10 0,0-14 0,3 13 0,-5-13 0,0-5 0,1-23 0,-4-27 0,2-12 0,10-14 0,18-1 0,44-1 0,-23-1 0,11 0 0,-51 2 0,-16-1 0,-13-1 0,7 1 0,-5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28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 24575,'-5'31'0,"2"33"0,-3-9 0,4 16 0,2-24 0,0-16 0,4 30 0,1-29 0,1 2 0,-3-18 0,-2-13 0,-1 2 0,-1 5 0,0-1 0,-1 12 0,-2-13 0,2 4 0,-1-11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3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24575,'0'38'0,"3"15"0,8 10 0,7 16 0,11 3 0,2-15 0,-2-20 0,-6-19 0,-2-22 0,49-75 0,-17 10 0,-7 2 0,-1-1 0,5-7 0,-17 17 0,-16 20 0,-13 20 0,-16 36 0,-3 34 0,1-1 0,4-2 0,13-41 0,1-14 0,2-2 0,1 1 0,3-2 0,0-16 0,0-7 0,4-21 0,-9 19 0,3 2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0.5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24575,'0'16'0,"7"50"0,7 8 0,-4-19 0,2 3 0,1 3 0,0-5 0,1 9 0,-3 1 0,-11-54 0,0-5 0,0-2 0,0 0 0,1 11 0,-1 1 0,1 12 0,-1-4 0,0 3 0,-1 9 0,1 3 0,-1 27 0,1-27 0,-1 8 0,0-37 0,-1-18 0,1-12 0,-5-21 0,-10-30 0,8 34 0,-6-14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1.6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0 167 24575,'14'-25'0,"-3"7"0,2-2 0,-1 9 0,3-5 0,8 3 0,7-3 0,5 3 0,3-1 0,9 5 0,12 1 0,12 5 0,-13 5 0,-10 13 0,-5 52 0,-21-22 0,7 37 0,-24-57 0,-6-2 0,0-18 0,-4-2 0,1-1 0,-1 0 0,-7-1 0,-1 1 0,-10 0 0,7 0 0,-4 2 0,12-3 0,-1 1 0,7-2 0,1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2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 18 24575,'-4'-6'0,"-1"1"0,0 2 0,0 1 0,-7 1 0,-4 1 0,-4 0 0,4 2 0,-5 11 0,8 2 0,-14 18 0,11 6 0,1 12 0,10-7 0,7-11 0,5-14 0,7-10 0,19 7 0,20 0 0,-2-5 0,2-1 0,10 1 0,13-1 0,-66-10 0,-4-1 0,-6 1 0,4-1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3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24575,'31'54'0,"2"-12"0,4 2 0,23 32 0,-21-32 0,0-4 0,0-4 0,-21-20 0,-3-10 0,-16-9 0,0-6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3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1 24575,'-25'44'0,"0"1"0,-15 28 0,26-52 0,5-5 0,0-2 0,-2 5 0,4-8 0,-11 12 0,9-14 0,-4 4 0,3-5 0,4-4 0,-2 0 0,7-4 0,-1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4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 24575,'40'-4'0,"-1"1"0,18-1 0,5 0 0,20-5 0,-24 3 0,-5 0 0,-5-2 0,10 4 0,-28 4 0,17 3 0,-42-4 0,1 0 0,-18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4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24575,'12'61'0,"0"0"0,3 6 0,3 6 0,-1-3 0,4 11 0,1 2 0,0-3 0,2 5 0,-5-16 0,1 0 0,2 0 0,-16-58 0,4-21 0,-1-2 0,1 0 0,-4 4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5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0 104 24575,'54'66'0,"-8"-14"0,-28-51 0,-8-3 0,1-2 0,-7-12 0,-1-4 0,0-11 0,-30-39 0,19 43 0,-25-26 0,29 56 0,-5 3 0,0 9 0,3 1 0,2 7 0,13 0 0,43 13 0,10-6 0,-14-10 0,-1-2 0,4-2 0,-13-5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6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206 209 24575,'-8'-53'0,"-3"3"0,-25-7 0,20 32 0,-25 1 0,33 42 0,-10 14 0,10 4 0,0 13 0,4-13 0,3 3 0,2-25 0,1-7 0,11-15 0,5-3 0,22-15 0,-20 15 0,8 31 0,-26 19 0,1 11 0,0 3 0,-1 30 0,-2-10 0,-2 0 0,-5 16 0,-2-24 0,-5-2 0,-13 13 0,2-17 0,5-24 0,14-28 0,1-7 0,-12-11 0,3 0 0,-6-8 0,10 5 0,8 1 0,7-1 0,-3 7 0,4-1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6.8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24575,'23'2'0,"-1"2"0,40 27 0,-11-5 0,0 7 0,-2 0 0,-13-6 0,-10 12 0,-40-32 0,-20 9 0,12-3 0,-14 10 0,18-9 0,0 0 0,29-10 0,5-4 0,18-3 0,40 0 0,-48 0 0,26-5 0,-60-9 0,3 8 0,0-6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3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24575,'-3'53'0,"0"1"0,3 19 0,3 10 0,0-2 0,0 10 0,2 5 0,2-11 0,3 13 0,1-4 0,-2-20 0,4 18 0,1-18 0,-4-27 0,-11-69 0,-3-20 0,4 23 0,-1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7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24575,'13'59'0,"9"19"0,-3-3 0,4 14 0,-2-5 0,-3-8 0,1 3 0,1 3 0,4 14 0,-1-2 0,-4-17 0,-6-19 0,-1-5 0,7 29 0,-2-13 0,-8-46 0,-7-20 0,1-56 0,-2 34 0,2-30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8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1 134 24575,'10'-23'0,"6"-6"0,12 9 0,36-9 0,-9 15 0,9 0 0,-36 11 0,-17 1 0,-6 6 0,-4 5 0,1 13 0,0 39 0,-17-9 0,-4 0 0,-6 20 0,-26 6 0,26-73 0,11-3 0,10-1 0,23 10 0,9 5 0,-1-3 0,-6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8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1 24575,'-49'28'0,"26"14"0,3 8 0,-21 36 0,28-25 0,11-3 0,21-2 0,-2-24 0,1-9 0,-11-19 0,-2-4 0,1 0 0,4-2 0,-3 1 0,2-3 0,0 1 0,23 0 0,-18 0 0,14 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9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24575,'63'-4'0,"-5"0"0,-17-8 0,-10 6 0,4-6 0,-9 8 0,15 2 0,-20-1 0,-4 2 0,-27-1 0,-6-1 0,-1 2 0,10 0 0,-1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39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24575,'7'77'0,"0"-21"0,10 40 0,-5-41 0,0-2 0,3 13 0,3 26 0,-14-61 0,0-16 0,-1-5 0,8-16 0,33-28 0,-25 21 0,20-18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0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24575,'13'91'0,"0"0"0,-1 0 0,1 0 0,1-8 0,1 8 0,2 3 0,-1-3 0,0-7 0,-2-12 0,7 24 0,1-4 0,-3-4 0,3 15 0,-2-6 0,-5-22 0,-1 0 0,-6-21 0,-2-5 0,-3-21 0,-2-5 0,-1-11 0,0-6 0,0-3 0,0 0 0,0-1 0,1 0 0,-1-36 0,1 25 0,-1-27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1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1 195 24575,'56'-63'0,"-8"10"0,-24 36 0,10-2 0,0 5 0,36-3 0,-22 10 0,49 2 0,-37 10 0,-7 6 0,-2 5 0,3 8 0,22 37 0,-49-20 0,2 20 0,-21-19 0,-1 26 0,-9-20 0,-4 20 0,-15-14 0,3-18 0,-13 2 0,7-24 0,5-5 0,-1-6 0,14-3 0,0 2 0,5-3 0,1 2 0,0-2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2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285 1 24575,'-9'6'0,"-16"1"0,7 0 0,-29 7 0,19-4 0,-13 5 0,16-5 0,-13 3 0,22-9 0,-9 2 0,22-6 0,0 0 0,2 1 0,-1-1 0,1 0 0,-1 0 0,1-1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3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 24575,'24'0'0,"-10"-1"0,21-2 0,-13 0 0,31-3 0,-22 4 0,18-5 0,-35 7 0,-2-2 0,-4 0 0,-5 1 0,2-1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3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24575,'19'-3'0,"14"-2"0,16 0 0,8 1 0,-6 1 0,-26 1 0,-18 3 0,-12-1 0,0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7:14:4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236 84 24575,'4'-8'0,"1"0"0,-1 1 0,6-7 0,-4 5 0,9-5 0,15 5 0,-3 3 0,8 0 0,-8 4 0,-12 1 0,1 4 0,-9 3 0,1 23 0,-4-4 0,-7 26 0,-8-21 0,-30 22 0,6-20 0,-35 33 0,27-23 0,-9 15 0,20-24 0,6-7 0,8-13 0,7-6 0,5-5 0,3-2 0,-8 0 0,-26 0 0,20 0 0,-16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4.1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24575,'14'84'0,"0"0"0,0 0 0,-1-5 0,-1-2 0,-4-34 0,-8-39 0,3-15 0,10-11 0,-7 6 0,6-3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4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24575,'43'47'0,"-3"2"0,23 19 0,-19-19 0,-10-16 0,-17-18 0,-5-4 0,-8-11 0,-1-4 0,-1 2 0,-1-1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5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24575,'-31'61'0,"-1"0"0,-1 18 0,-14 8 0,37-60 0,0 1 0,0-24 0,-2-9 0,-11-14 0,11 7 0,-2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5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24575,'38'0'0,"-8"-1"0,-20 1 0,-2-2 0,4 0 0,-6 0 0,-1 1 0,-4-2 0,5 0 0,-3 0 0,2 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5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24575,'-1'75'0,"0"0"0,0 0 0,0-6 0,0-1 0,0-4 0,1 4 0,0-1 0,0 14 0,-1-1 0,0-21 0,1 0 0,0 21 0,1-8 0,0-26 0,3 10 0,7-60 0,3-9 0,26-39 0,-23 29 0,10-16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6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45 123 24575,'33'51'0,"-7"-15"0,-23-45 0,0-10 0,1-21 0,-1 0 0,-2-11 0,-2 20 0,-2 11 0,-11 20 0,-1 11 0,-12 8 0,0 11 0,12-13 0,1 1 0,13-14 0,8 0 0,51 22 0,-16-11 0,43 14 0,-59-23 0,-2-3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7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282 61 24575,'8'-22'0,"-5"5"0,0 1 0,-7 11 0,-8 8 0,-1 8 0,-13 20 0,13-11 0,-5 21 0,20-32 0,13-5 0,8 59 0,-1-12 0,-11 18 0,-4 5 0,-8 19 0,-12-14 0,-8 2 0,-1-19 0,-4 0 0,-13 20 0,-2-3 0,13-28 0,2-6 0,-18 17 0,33-54 0,4-17 0,2-25 0,2 1 0,0-12 0,13 18 0,-7 13 0,7 4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7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24575,'31'6'0,"-8"4"0,0-1 0,-13 1 0,-13 2 0,-5 3 0,-16 23 0,-5 2 0,6-9 0,25-6 0,19-24 0,49 0 0,-11-3 0,35-1 0,-52 0 0,-4-1 0,-43 1 0,0 2 0,0-2 0,1-7 0,3 6 0,-2-5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8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24575,'15'80'0,"-1"0"0,3 14 0,1 10 0,-1-11 0,-2-16 0,0-1 0,-3-4 0,1 9 0,-1-1 0,-2-11 0,-3-4 0,-1-6 0,2 13 0,-2-7 0,-1-3 0,-2-24 0,3-38 0,-4-11 0,-1-27 0,-1 19 0,-4-3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12:49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33 156 24575,'0'-25'0,"20"-18"0,-3 10 0,11-3 0,-7 21 0,-5 11 0,31 5 0,-22 4 0,21 6 0,-31 5 0,-1 9 0,-7 8 0,-2 5 0,-19 51 0,-2-28 0,-11 6 0,-5 1 0,-9 0 0,8-19 0,-1-2 0,-5 6 0,8-10 0,11-15 0,13-15 0,13-9 0,10-2 0,47 19 0,-36-15 0,25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B3465-E40B-9E4F-A92D-9702B3E4D20E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9455F-9882-FB49-8E64-6BE7B14BC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6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9455F-9882-FB49-8E64-6BE7B14BC1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0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9455F-9882-FB49-8E64-6BE7B14BC1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8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0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8" y="1143000"/>
            <a:ext cx="11091333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218" y="3810000"/>
            <a:ext cx="11091333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C836B-BBB1-49CD-806E-1ACF4971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C0D8-A1FC-4785-96F2-868916A9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C24E1-0393-48F3-8283-A07D275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65D86-E609-426B-A8CE-A64F423A7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03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7.png"/><Relationship Id="rId299" Type="http://schemas.openxmlformats.org/officeDocument/2006/relationships/customXml" Target="../ink/ink592.xml"/><Relationship Id="rId21" Type="http://schemas.openxmlformats.org/officeDocument/2006/relationships/image" Target="../media/image463.png"/><Relationship Id="rId63" Type="http://schemas.openxmlformats.org/officeDocument/2006/relationships/image" Target="../media/image488.png"/><Relationship Id="rId159" Type="http://schemas.openxmlformats.org/officeDocument/2006/relationships/image" Target="../media/image538.png"/><Relationship Id="rId170" Type="http://schemas.openxmlformats.org/officeDocument/2006/relationships/customXml" Target="../ink/ink527.xml"/><Relationship Id="rId226" Type="http://schemas.openxmlformats.org/officeDocument/2006/relationships/image" Target="../media/image570.png"/><Relationship Id="rId268" Type="http://schemas.openxmlformats.org/officeDocument/2006/relationships/image" Target="../media/image591.png"/><Relationship Id="rId32" Type="http://schemas.openxmlformats.org/officeDocument/2006/relationships/customXml" Target="../ink/ink458.xml"/><Relationship Id="rId74" Type="http://schemas.openxmlformats.org/officeDocument/2006/relationships/customXml" Target="../ink/ink479.xml"/><Relationship Id="rId128" Type="http://schemas.openxmlformats.org/officeDocument/2006/relationships/customXml" Target="../ink/ink506.xml"/><Relationship Id="rId5" Type="http://schemas.openxmlformats.org/officeDocument/2006/relationships/image" Target="../media/image455.png"/><Relationship Id="rId181" Type="http://schemas.openxmlformats.org/officeDocument/2006/relationships/image" Target="../media/image549.png"/><Relationship Id="rId237" Type="http://schemas.openxmlformats.org/officeDocument/2006/relationships/customXml" Target="../ink/ink561.xml"/><Relationship Id="rId279" Type="http://schemas.openxmlformats.org/officeDocument/2006/relationships/customXml" Target="../ink/ink582.xml"/><Relationship Id="rId43" Type="http://schemas.openxmlformats.org/officeDocument/2006/relationships/image" Target="../media/image474.png"/><Relationship Id="rId139" Type="http://schemas.openxmlformats.org/officeDocument/2006/relationships/image" Target="../media/image528.png"/><Relationship Id="rId290" Type="http://schemas.openxmlformats.org/officeDocument/2006/relationships/image" Target="../media/image602.png"/><Relationship Id="rId85" Type="http://schemas.openxmlformats.org/officeDocument/2006/relationships/image" Target="../media/image499.png"/><Relationship Id="rId150" Type="http://schemas.openxmlformats.org/officeDocument/2006/relationships/customXml" Target="../ink/ink517.xml"/><Relationship Id="rId192" Type="http://schemas.openxmlformats.org/officeDocument/2006/relationships/customXml" Target="../ink/ink538.xml"/><Relationship Id="rId206" Type="http://schemas.openxmlformats.org/officeDocument/2006/relationships/customXml" Target="../ink/ink545.xml"/><Relationship Id="rId248" Type="http://schemas.openxmlformats.org/officeDocument/2006/relationships/image" Target="../media/image581.png"/><Relationship Id="rId12" Type="http://schemas.openxmlformats.org/officeDocument/2006/relationships/customXml" Target="../ink/ink448.xml"/><Relationship Id="rId108" Type="http://schemas.openxmlformats.org/officeDocument/2006/relationships/customXml" Target="../ink/ink496.xml"/><Relationship Id="rId54" Type="http://schemas.openxmlformats.org/officeDocument/2006/relationships/customXml" Target="../ink/ink469.xml"/><Relationship Id="rId75" Type="http://schemas.openxmlformats.org/officeDocument/2006/relationships/image" Target="../media/image494.png"/><Relationship Id="rId96" Type="http://schemas.openxmlformats.org/officeDocument/2006/relationships/customXml" Target="../ink/ink490.xml"/><Relationship Id="rId140" Type="http://schemas.openxmlformats.org/officeDocument/2006/relationships/customXml" Target="../ink/ink512.xml"/><Relationship Id="rId161" Type="http://schemas.openxmlformats.org/officeDocument/2006/relationships/image" Target="../media/image539.png"/><Relationship Id="rId182" Type="http://schemas.openxmlformats.org/officeDocument/2006/relationships/customXml" Target="../ink/ink533.xml"/><Relationship Id="rId217" Type="http://schemas.openxmlformats.org/officeDocument/2006/relationships/image" Target="../media/image566.png"/><Relationship Id="rId6" Type="http://schemas.openxmlformats.org/officeDocument/2006/relationships/customXml" Target="../ink/ink445.xml"/><Relationship Id="rId238" Type="http://schemas.openxmlformats.org/officeDocument/2006/relationships/image" Target="../media/image576.png"/><Relationship Id="rId259" Type="http://schemas.openxmlformats.org/officeDocument/2006/relationships/customXml" Target="../ink/ink572.xml"/><Relationship Id="rId23" Type="http://schemas.openxmlformats.org/officeDocument/2006/relationships/image" Target="../media/image464.png"/><Relationship Id="rId119" Type="http://schemas.openxmlformats.org/officeDocument/2006/relationships/image" Target="../media/image518.png"/><Relationship Id="rId270" Type="http://schemas.openxmlformats.org/officeDocument/2006/relationships/image" Target="../media/image592.png"/><Relationship Id="rId291" Type="http://schemas.openxmlformats.org/officeDocument/2006/relationships/customXml" Target="../ink/ink588.xml"/><Relationship Id="rId44" Type="http://schemas.openxmlformats.org/officeDocument/2006/relationships/customXml" Target="../ink/ink464.xml"/><Relationship Id="rId65" Type="http://schemas.openxmlformats.org/officeDocument/2006/relationships/image" Target="../media/image489.png"/><Relationship Id="rId86" Type="http://schemas.openxmlformats.org/officeDocument/2006/relationships/customXml" Target="../ink/ink485.xml"/><Relationship Id="rId130" Type="http://schemas.openxmlformats.org/officeDocument/2006/relationships/customXml" Target="../ink/ink507.xml"/><Relationship Id="rId151" Type="http://schemas.openxmlformats.org/officeDocument/2006/relationships/image" Target="../media/image534.png"/><Relationship Id="rId172" Type="http://schemas.openxmlformats.org/officeDocument/2006/relationships/customXml" Target="../ink/ink528.xml"/><Relationship Id="rId193" Type="http://schemas.openxmlformats.org/officeDocument/2006/relationships/image" Target="../media/image555.png"/><Relationship Id="rId207" Type="http://schemas.openxmlformats.org/officeDocument/2006/relationships/image" Target="../media/image562.png"/><Relationship Id="rId228" Type="http://schemas.openxmlformats.org/officeDocument/2006/relationships/image" Target="../media/image571.png"/><Relationship Id="rId249" Type="http://schemas.openxmlformats.org/officeDocument/2006/relationships/customXml" Target="../ink/ink567.xml"/><Relationship Id="rId13" Type="http://schemas.openxmlformats.org/officeDocument/2006/relationships/image" Target="../media/image459.png"/><Relationship Id="rId109" Type="http://schemas.openxmlformats.org/officeDocument/2006/relationships/image" Target="../media/image511.png"/><Relationship Id="rId260" Type="http://schemas.openxmlformats.org/officeDocument/2006/relationships/image" Target="../media/image587.png"/><Relationship Id="rId281" Type="http://schemas.openxmlformats.org/officeDocument/2006/relationships/customXml" Target="../ink/ink583.xml"/><Relationship Id="rId34" Type="http://schemas.openxmlformats.org/officeDocument/2006/relationships/customXml" Target="../ink/ink459.xml"/><Relationship Id="rId55" Type="http://schemas.openxmlformats.org/officeDocument/2006/relationships/image" Target="../media/image480.png"/><Relationship Id="rId76" Type="http://schemas.openxmlformats.org/officeDocument/2006/relationships/customXml" Target="../ink/ink480.xml"/><Relationship Id="rId97" Type="http://schemas.openxmlformats.org/officeDocument/2006/relationships/image" Target="../media/image505.png"/><Relationship Id="rId120" Type="http://schemas.openxmlformats.org/officeDocument/2006/relationships/customXml" Target="../ink/ink502.xml"/><Relationship Id="rId141" Type="http://schemas.openxmlformats.org/officeDocument/2006/relationships/image" Target="../media/image529.png"/><Relationship Id="rId7" Type="http://schemas.openxmlformats.org/officeDocument/2006/relationships/image" Target="../media/image456.png"/><Relationship Id="rId162" Type="http://schemas.openxmlformats.org/officeDocument/2006/relationships/customXml" Target="../ink/ink523.xml"/><Relationship Id="rId183" Type="http://schemas.openxmlformats.org/officeDocument/2006/relationships/image" Target="../media/image550.png"/><Relationship Id="rId218" Type="http://schemas.openxmlformats.org/officeDocument/2006/relationships/customXml" Target="../ink/ink551.xml"/><Relationship Id="rId239" Type="http://schemas.openxmlformats.org/officeDocument/2006/relationships/customXml" Target="../ink/ink562.xml"/><Relationship Id="rId250" Type="http://schemas.openxmlformats.org/officeDocument/2006/relationships/image" Target="../media/image582.png"/><Relationship Id="rId271" Type="http://schemas.openxmlformats.org/officeDocument/2006/relationships/customXml" Target="../ink/ink578.xml"/><Relationship Id="rId292" Type="http://schemas.openxmlformats.org/officeDocument/2006/relationships/image" Target="../media/image603.png"/><Relationship Id="rId24" Type="http://schemas.openxmlformats.org/officeDocument/2006/relationships/customXml" Target="../ink/ink454.xml"/><Relationship Id="rId45" Type="http://schemas.openxmlformats.org/officeDocument/2006/relationships/image" Target="../media/image475.png"/><Relationship Id="rId66" Type="http://schemas.openxmlformats.org/officeDocument/2006/relationships/customXml" Target="../ink/ink475.xml"/><Relationship Id="rId87" Type="http://schemas.openxmlformats.org/officeDocument/2006/relationships/image" Target="../media/image500.png"/><Relationship Id="rId110" Type="http://schemas.openxmlformats.org/officeDocument/2006/relationships/customXml" Target="../ink/ink497.xml"/><Relationship Id="rId131" Type="http://schemas.openxmlformats.org/officeDocument/2006/relationships/image" Target="../media/image524.png"/><Relationship Id="rId152" Type="http://schemas.openxmlformats.org/officeDocument/2006/relationships/customXml" Target="../ink/ink518.xml"/><Relationship Id="rId173" Type="http://schemas.openxmlformats.org/officeDocument/2006/relationships/image" Target="../media/image545.png"/><Relationship Id="rId194" Type="http://schemas.openxmlformats.org/officeDocument/2006/relationships/customXml" Target="../ink/ink539.xml"/><Relationship Id="rId208" Type="http://schemas.openxmlformats.org/officeDocument/2006/relationships/customXml" Target="../ink/ink546.xml"/><Relationship Id="rId229" Type="http://schemas.openxmlformats.org/officeDocument/2006/relationships/customXml" Target="../ink/ink557.xml"/><Relationship Id="rId240" Type="http://schemas.openxmlformats.org/officeDocument/2006/relationships/image" Target="../media/image577.png"/><Relationship Id="rId261" Type="http://schemas.openxmlformats.org/officeDocument/2006/relationships/customXml" Target="../ink/ink573.xml"/><Relationship Id="rId14" Type="http://schemas.openxmlformats.org/officeDocument/2006/relationships/customXml" Target="../ink/ink449.xml"/><Relationship Id="rId35" Type="http://schemas.openxmlformats.org/officeDocument/2006/relationships/image" Target="../media/image470.png"/><Relationship Id="rId56" Type="http://schemas.openxmlformats.org/officeDocument/2006/relationships/customXml" Target="../ink/ink470.xml"/><Relationship Id="rId77" Type="http://schemas.openxmlformats.org/officeDocument/2006/relationships/image" Target="../media/image495.png"/><Relationship Id="rId100" Type="http://schemas.openxmlformats.org/officeDocument/2006/relationships/customXml" Target="../ink/ink492.xml"/><Relationship Id="rId282" Type="http://schemas.openxmlformats.org/officeDocument/2006/relationships/image" Target="../media/image598.png"/><Relationship Id="rId8" Type="http://schemas.openxmlformats.org/officeDocument/2006/relationships/customXml" Target="../ink/ink446.xml"/><Relationship Id="rId98" Type="http://schemas.openxmlformats.org/officeDocument/2006/relationships/customXml" Target="../ink/ink491.xml"/><Relationship Id="rId121" Type="http://schemas.openxmlformats.org/officeDocument/2006/relationships/image" Target="../media/image519.png"/><Relationship Id="rId142" Type="http://schemas.openxmlformats.org/officeDocument/2006/relationships/customXml" Target="../ink/ink513.xml"/><Relationship Id="rId163" Type="http://schemas.openxmlformats.org/officeDocument/2006/relationships/image" Target="../media/image540.png"/><Relationship Id="rId184" Type="http://schemas.openxmlformats.org/officeDocument/2006/relationships/customXml" Target="../ink/ink534.xml"/><Relationship Id="rId219" Type="http://schemas.openxmlformats.org/officeDocument/2006/relationships/image" Target="../media/image567.png"/><Relationship Id="rId230" Type="http://schemas.openxmlformats.org/officeDocument/2006/relationships/image" Target="../media/image572.png"/><Relationship Id="rId251" Type="http://schemas.openxmlformats.org/officeDocument/2006/relationships/customXml" Target="../ink/ink568.xml"/><Relationship Id="rId25" Type="http://schemas.openxmlformats.org/officeDocument/2006/relationships/image" Target="../media/image465.png"/><Relationship Id="rId46" Type="http://schemas.openxmlformats.org/officeDocument/2006/relationships/customXml" Target="../ink/ink465.xml"/><Relationship Id="rId67" Type="http://schemas.openxmlformats.org/officeDocument/2006/relationships/image" Target="../media/image490.png"/><Relationship Id="rId272" Type="http://schemas.openxmlformats.org/officeDocument/2006/relationships/image" Target="../media/image593.png"/><Relationship Id="rId293" Type="http://schemas.openxmlformats.org/officeDocument/2006/relationships/customXml" Target="../ink/ink589.xml"/><Relationship Id="rId88" Type="http://schemas.openxmlformats.org/officeDocument/2006/relationships/customXml" Target="../ink/ink486.xml"/><Relationship Id="rId111" Type="http://schemas.openxmlformats.org/officeDocument/2006/relationships/image" Target="../media/image512.png"/><Relationship Id="rId132" Type="http://schemas.openxmlformats.org/officeDocument/2006/relationships/customXml" Target="../ink/ink508.xml"/><Relationship Id="rId153" Type="http://schemas.openxmlformats.org/officeDocument/2006/relationships/image" Target="../media/image535.png"/><Relationship Id="rId174" Type="http://schemas.openxmlformats.org/officeDocument/2006/relationships/customXml" Target="../ink/ink529.xml"/><Relationship Id="rId195" Type="http://schemas.openxmlformats.org/officeDocument/2006/relationships/image" Target="../media/image556.png"/><Relationship Id="rId209" Type="http://schemas.openxmlformats.org/officeDocument/2006/relationships/image" Target="../media/image563.png"/><Relationship Id="rId220" Type="http://schemas.openxmlformats.org/officeDocument/2006/relationships/customXml" Target="../ink/ink552.xml"/><Relationship Id="rId241" Type="http://schemas.openxmlformats.org/officeDocument/2006/relationships/customXml" Target="../ink/ink563.xml"/><Relationship Id="rId15" Type="http://schemas.openxmlformats.org/officeDocument/2006/relationships/image" Target="../media/image460.png"/><Relationship Id="rId36" Type="http://schemas.openxmlformats.org/officeDocument/2006/relationships/customXml" Target="../ink/ink460.xml"/><Relationship Id="rId57" Type="http://schemas.openxmlformats.org/officeDocument/2006/relationships/image" Target="../media/image481.png"/><Relationship Id="rId262" Type="http://schemas.openxmlformats.org/officeDocument/2006/relationships/image" Target="../media/image588.png"/><Relationship Id="rId283" Type="http://schemas.openxmlformats.org/officeDocument/2006/relationships/customXml" Target="../ink/ink584.xml"/><Relationship Id="rId78" Type="http://schemas.openxmlformats.org/officeDocument/2006/relationships/customXml" Target="../ink/ink481.xml"/><Relationship Id="rId99" Type="http://schemas.openxmlformats.org/officeDocument/2006/relationships/image" Target="../media/image506.png"/><Relationship Id="rId101" Type="http://schemas.openxmlformats.org/officeDocument/2006/relationships/image" Target="../media/image507.png"/><Relationship Id="rId122" Type="http://schemas.openxmlformats.org/officeDocument/2006/relationships/customXml" Target="../ink/ink503.xml"/><Relationship Id="rId143" Type="http://schemas.openxmlformats.org/officeDocument/2006/relationships/image" Target="../media/image530.png"/><Relationship Id="rId164" Type="http://schemas.openxmlformats.org/officeDocument/2006/relationships/customXml" Target="../ink/ink524.xml"/><Relationship Id="rId185" Type="http://schemas.openxmlformats.org/officeDocument/2006/relationships/image" Target="../media/image551.png"/><Relationship Id="rId9" Type="http://schemas.openxmlformats.org/officeDocument/2006/relationships/image" Target="../media/image457.png"/><Relationship Id="rId210" Type="http://schemas.openxmlformats.org/officeDocument/2006/relationships/customXml" Target="../ink/ink547.xml"/><Relationship Id="rId26" Type="http://schemas.openxmlformats.org/officeDocument/2006/relationships/customXml" Target="../ink/ink455.xml"/><Relationship Id="rId231" Type="http://schemas.openxmlformats.org/officeDocument/2006/relationships/customXml" Target="../ink/ink558.xml"/><Relationship Id="rId252" Type="http://schemas.openxmlformats.org/officeDocument/2006/relationships/image" Target="../media/image583.png"/><Relationship Id="rId273" Type="http://schemas.openxmlformats.org/officeDocument/2006/relationships/customXml" Target="../ink/ink579.xml"/><Relationship Id="rId294" Type="http://schemas.openxmlformats.org/officeDocument/2006/relationships/image" Target="../media/image604.png"/><Relationship Id="rId47" Type="http://schemas.openxmlformats.org/officeDocument/2006/relationships/image" Target="../media/image476.png"/><Relationship Id="rId68" Type="http://schemas.openxmlformats.org/officeDocument/2006/relationships/customXml" Target="../ink/ink476.xml"/><Relationship Id="rId89" Type="http://schemas.openxmlformats.org/officeDocument/2006/relationships/image" Target="../media/image501.png"/><Relationship Id="rId112" Type="http://schemas.openxmlformats.org/officeDocument/2006/relationships/customXml" Target="../ink/ink498.xml"/><Relationship Id="rId133" Type="http://schemas.openxmlformats.org/officeDocument/2006/relationships/image" Target="../media/image525.png"/><Relationship Id="rId154" Type="http://schemas.openxmlformats.org/officeDocument/2006/relationships/customXml" Target="../ink/ink519.xml"/><Relationship Id="rId175" Type="http://schemas.openxmlformats.org/officeDocument/2006/relationships/image" Target="../media/image546.png"/><Relationship Id="rId196" Type="http://schemas.openxmlformats.org/officeDocument/2006/relationships/customXml" Target="../ink/ink540.xml"/><Relationship Id="rId200" Type="http://schemas.openxmlformats.org/officeDocument/2006/relationships/customXml" Target="../ink/ink542.xml"/><Relationship Id="rId16" Type="http://schemas.openxmlformats.org/officeDocument/2006/relationships/customXml" Target="../ink/ink450.xml"/><Relationship Id="rId221" Type="http://schemas.openxmlformats.org/officeDocument/2006/relationships/image" Target="../media/image568.png"/><Relationship Id="rId242" Type="http://schemas.openxmlformats.org/officeDocument/2006/relationships/image" Target="../media/image578.png"/><Relationship Id="rId263" Type="http://schemas.openxmlformats.org/officeDocument/2006/relationships/customXml" Target="../ink/ink574.xml"/><Relationship Id="rId284" Type="http://schemas.openxmlformats.org/officeDocument/2006/relationships/image" Target="../media/image599.png"/><Relationship Id="rId37" Type="http://schemas.openxmlformats.org/officeDocument/2006/relationships/image" Target="../media/image471.png"/><Relationship Id="rId58" Type="http://schemas.openxmlformats.org/officeDocument/2006/relationships/customXml" Target="../ink/ink471.xml"/><Relationship Id="rId79" Type="http://schemas.openxmlformats.org/officeDocument/2006/relationships/image" Target="../media/image496.png"/><Relationship Id="rId102" Type="http://schemas.openxmlformats.org/officeDocument/2006/relationships/customXml" Target="../ink/ink493.xml"/><Relationship Id="rId123" Type="http://schemas.openxmlformats.org/officeDocument/2006/relationships/image" Target="../media/image520.png"/><Relationship Id="rId144" Type="http://schemas.openxmlformats.org/officeDocument/2006/relationships/customXml" Target="../ink/ink514.xml"/><Relationship Id="rId90" Type="http://schemas.openxmlformats.org/officeDocument/2006/relationships/customXml" Target="../ink/ink487.xml"/><Relationship Id="rId165" Type="http://schemas.openxmlformats.org/officeDocument/2006/relationships/image" Target="../media/image541.png"/><Relationship Id="rId186" Type="http://schemas.openxmlformats.org/officeDocument/2006/relationships/customXml" Target="../ink/ink535.xml"/><Relationship Id="rId211" Type="http://schemas.openxmlformats.org/officeDocument/2006/relationships/image" Target="../media/image564.png"/><Relationship Id="rId232" Type="http://schemas.openxmlformats.org/officeDocument/2006/relationships/image" Target="../media/image573.png"/><Relationship Id="rId253" Type="http://schemas.openxmlformats.org/officeDocument/2006/relationships/customXml" Target="../ink/ink569.xml"/><Relationship Id="rId274" Type="http://schemas.openxmlformats.org/officeDocument/2006/relationships/image" Target="../media/image594.png"/><Relationship Id="rId295" Type="http://schemas.openxmlformats.org/officeDocument/2006/relationships/customXml" Target="../ink/ink590.xml"/><Relationship Id="rId27" Type="http://schemas.openxmlformats.org/officeDocument/2006/relationships/image" Target="../media/image466.png"/><Relationship Id="rId48" Type="http://schemas.openxmlformats.org/officeDocument/2006/relationships/customXml" Target="../ink/ink466.xml"/><Relationship Id="rId69" Type="http://schemas.openxmlformats.org/officeDocument/2006/relationships/image" Target="../media/image491.png"/><Relationship Id="rId113" Type="http://schemas.openxmlformats.org/officeDocument/2006/relationships/image" Target="../media/image513.png"/><Relationship Id="rId134" Type="http://schemas.openxmlformats.org/officeDocument/2006/relationships/customXml" Target="../ink/ink509.xml"/><Relationship Id="rId80" Type="http://schemas.openxmlformats.org/officeDocument/2006/relationships/customXml" Target="../ink/ink482.xml"/><Relationship Id="rId155" Type="http://schemas.openxmlformats.org/officeDocument/2006/relationships/image" Target="../media/image536.png"/><Relationship Id="rId176" Type="http://schemas.openxmlformats.org/officeDocument/2006/relationships/customXml" Target="../ink/ink530.xml"/><Relationship Id="rId197" Type="http://schemas.openxmlformats.org/officeDocument/2006/relationships/image" Target="../media/image557.png"/><Relationship Id="rId201" Type="http://schemas.openxmlformats.org/officeDocument/2006/relationships/image" Target="../media/image559.png"/><Relationship Id="rId222" Type="http://schemas.openxmlformats.org/officeDocument/2006/relationships/customXml" Target="../ink/ink553.xml"/><Relationship Id="rId243" Type="http://schemas.openxmlformats.org/officeDocument/2006/relationships/customXml" Target="../ink/ink564.xml"/><Relationship Id="rId264" Type="http://schemas.openxmlformats.org/officeDocument/2006/relationships/image" Target="../media/image589.png"/><Relationship Id="rId285" Type="http://schemas.openxmlformats.org/officeDocument/2006/relationships/customXml" Target="../ink/ink585.xml"/><Relationship Id="rId17" Type="http://schemas.openxmlformats.org/officeDocument/2006/relationships/image" Target="../media/image461.png"/><Relationship Id="rId38" Type="http://schemas.openxmlformats.org/officeDocument/2006/relationships/customXml" Target="../ink/ink461.xml"/><Relationship Id="rId59" Type="http://schemas.openxmlformats.org/officeDocument/2006/relationships/image" Target="../media/image482.png"/><Relationship Id="rId103" Type="http://schemas.openxmlformats.org/officeDocument/2006/relationships/image" Target="../media/image508.png"/><Relationship Id="rId124" Type="http://schemas.openxmlformats.org/officeDocument/2006/relationships/customXml" Target="../ink/ink504.xml"/><Relationship Id="rId70" Type="http://schemas.openxmlformats.org/officeDocument/2006/relationships/customXml" Target="../ink/ink477.xml"/><Relationship Id="rId91" Type="http://schemas.openxmlformats.org/officeDocument/2006/relationships/image" Target="../media/image502.png"/><Relationship Id="rId145" Type="http://schemas.openxmlformats.org/officeDocument/2006/relationships/image" Target="../media/image531.png"/><Relationship Id="rId166" Type="http://schemas.openxmlformats.org/officeDocument/2006/relationships/customXml" Target="../ink/ink525.xml"/><Relationship Id="rId187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48.xml"/><Relationship Id="rId233" Type="http://schemas.openxmlformats.org/officeDocument/2006/relationships/customXml" Target="../ink/ink559.xml"/><Relationship Id="rId254" Type="http://schemas.openxmlformats.org/officeDocument/2006/relationships/image" Target="../media/image584.png"/><Relationship Id="rId28" Type="http://schemas.openxmlformats.org/officeDocument/2006/relationships/customXml" Target="../ink/ink456.xml"/><Relationship Id="rId49" Type="http://schemas.openxmlformats.org/officeDocument/2006/relationships/image" Target="../media/image477.png"/><Relationship Id="rId114" Type="http://schemas.openxmlformats.org/officeDocument/2006/relationships/customXml" Target="../ink/ink499.xml"/><Relationship Id="rId275" Type="http://schemas.openxmlformats.org/officeDocument/2006/relationships/customXml" Target="../ink/ink580.xml"/><Relationship Id="rId296" Type="http://schemas.openxmlformats.org/officeDocument/2006/relationships/image" Target="../media/image605.png"/><Relationship Id="rId300" Type="http://schemas.openxmlformats.org/officeDocument/2006/relationships/image" Target="../media/image607.png"/><Relationship Id="rId60" Type="http://schemas.openxmlformats.org/officeDocument/2006/relationships/customXml" Target="../ink/ink472.xml"/><Relationship Id="rId81" Type="http://schemas.openxmlformats.org/officeDocument/2006/relationships/image" Target="../media/image497.png"/><Relationship Id="rId135" Type="http://schemas.openxmlformats.org/officeDocument/2006/relationships/image" Target="../media/image526.png"/><Relationship Id="rId156" Type="http://schemas.openxmlformats.org/officeDocument/2006/relationships/customXml" Target="../ink/ink520.xml"/><Relationship Id="rId177" Type="http://schemas.openxmlformats.org/officeDocument/2006/relationships/image" Target="../media/image547.png"/><Relationship Id="rId198" Type="http://schemas.openxmlformats.org/officeDocument/2006/relationships/customXml" Target="../ink/ink541.xml"/><Relationship Id="rId202" Type="http://schemas.openxmlformats.org/officeDocument/2006/relationships/customXml" Target="../ink/ink543.xml"/><Relationship Id="rId223" Type="http://schemas.openxmlformats.org/officeDocument/2006/relationships/customXml" Target="../ink/ink554.xml"/><Relationship Id="rId244" Type="http://schemas.openxmlformats.org/officeDocument/2006/relationships/image" Target="../media/image579.png"/><Relationship Id="rId18" Type="http://schemas.openxmlformats.org/officeDocument/2006/relationships/customXml" Target="../ink/ink451.xml"/><Relationship Id="rId39" Type="http://schemas.openxmlformats.org/officeDocument/2006/relationships/image" Target="../media/image472.png"/><Relationship Id="rId265" Type="http://schemas.openxmlformats.org/officeDocument/2006/relationships/customXml" Target="../ink/ink575.xml"/><Relationship Id="rId286" Type="http://schemas.openxmlformats.org/officeDocument/2006/relationships/image" Target="../media/image600.png"/><Relationship Id="rId50" Type="http://schemas.openxmlformats.org/officeDocument/2006/relationships/customXml" Target="../ink/ink467.xml"/><Relationship Id="rId104" Type="http://schemas.openxmlformats.org/officeDocument/2006/relationships/customXml" Target="../ink/ink494.xml"/><Relationship Id="rId125" Type="http://schemas.openxmlformats.org/officeDocument/2006/relationships/image" Target="../media/image521.png"/><Relationship Id="rId146" Type="http://schemas.openxmlformats.org/officeDocument/2006/relationships/customXml" Target="../ink/ink515.xml"/><Relationship Id="rId167" Type="http://schemas.openxmlformats.org/officeDocument/2006/relationships/image" Target="../media/image542.png"/><Relationship Id="rId188" Type="http://schemas.openxmlformats.org/officeDocument/2006/relationships/customXml" Target="../ink/ink536.xml"/><Relationship Id="rId71" Type="http://schemas.openxmlformats.org/officeDocument/2006/relationships/image" Target="../media/image492.png"/><Relationship Id="rId92" Type="http://schemas.openxmlformats.org/officeDocument/2006/relationships/customXml" Target="../ink/ink488.xml"/><Relationship Id="rId213" Type="http://schemas.openxmlformats.org/officeDocument/2006/relationships/image" Target="../media/image565.png"/><Relationship Id="rId234" Type="http://schemas.openxmlformats.org/officeDocument/2006/relationships/image" Target="../media/image574.png"/><Relationship Id="rId2" Type="http://schemas.openxmlformats.org/officeDocument/2006/relationships/image" Target="../media/image417.png"/><Relationship Id="rId29" Type="http://schemas.openxmlformats.org/officeDocument/2006/relationships/image" Target="../media/image467.png"/><Relationship Id="rId255" Type="http://schemas.openxmlformats.org/officeDocument/2006/relationships/customXml" Target="../ink/ink570.xml"/><Relationship Id="rId276" Type="http://schemas.openxmlformats.org/officeDocument/2006/relationships/image" Target="../media/image595.png"/><Relationship Id="rId297" Type="http://schemas.openxmlformats.org/officeDocument/2006/relationships/customXml" Target="../ink/ink591.xml"/><Relationship Id="rId40" Type="http://schemas.openxmlformats.org/officeDocument/2006/relationships/customXml" Target="../ink/ink462.xml"/><Relationship Id="rId115" Type="http://schemas.openxmlformats.org/officeDocument/2006/relationships/image" Target="../media/image516.png"/><Relationship Id="rId136" Type="http://schemas.openxmlformats.org/officeDocument/2006/relationships/customXml" Target="../ink/ink510.xml"/><Relationship Id="rId157" Type="http://schemas.openxmlformats.org/officeDocument/2006/relationships/image" Target="../media/image537.png"/><Relationship Id="rId178" Type="http://schemas.openxmlformats.org/officeDocument/2006/relationships/customXml" Target="../ink/ink531.xml"/><Relationship Id="rId61" Type="http://schemas.openxmlformats.org/officeDocument/2006/relationships/image" Target="../media/image483.png"/><Relationship Id="rId82" Type="http://schemas.openxmlformats.org/officeDocument/2006/relationships/customXml" Target="../ink/ink483.xml"/><Relationship Id="rId199" Type="http://schemas.openxmlformats.org/officeDocument/2006/relationships/image" Target="../media/image558.png"/><Relationship Id="rId203" Type="http://schemas.openxmlformats.org/officeDocument/2006/relationships/image" Target="../media/image560.png"/><Relationship Id="rId19" Type="http://schemas.openxmlformats.org/officeDocument/2006/relationships/image" Target="../media/image462.png"/><Relationship Id="rId224" Type="http://schemas.openxmlformats.org/officeDocument/2006/relationships/image" Target="../media/image569.png"/><Relationship Id="rId245" Type="http://schemas.openxmlformats.org/officeDocument/2006/relationships/customXml" Target="../ink/ink565.xml"/><Relationship Id="rId266" Type="http://schemas.openxmlformats.org/officeDocument/2006/relationships/image" Target="../media/image590.png"/><Relationship Id="rId287" Type="http://schemas.openxmlformats.org/officeDocument/2006/relationships/customXml" Target="../ink/ink586.xml"/><Relationship Id="rId30" Type="http://schemas.openxmlformats.org/officeDocument/2006/relationships/customXml" Target="../ink/ink457.xml"/><Relationship Id="rId105" Type="http://schemas.openxmlformats.org/officeDocument/2006/relationships/image" Target="../media/image509.png"/><Relationship Id="rId126" Type="http://schemas.openxmlformats.org/officeDocument/2006/relationships/customXml" Target="../ink/ink505.xml"/><Relationship Id="rId147" Type="http://schemas.openxmlformats.org/officeDocument/2006/relationships/image" Target="../media/image532.png"/><Relationship Id="rId168" Type="http://schemas.openxmlformats.org/officeDocument/2006/relationships/customXml" Target="../ink/ink526.xml"/><Relationship Id="rId51" Type="http://schemas.openxmlformats.org/officeDocument/2006/relationships/image" Target="../media/image478.png"/><Relationship Id="rId72" Type="http://schemas.openxmlformats.org/officeDocument/2006/relationships/customXml" Target="../ink/ink478.xml"/><Relationship Id="rId93" Type="http://schemas.openxmlformats.org/officeDocument/2006/relationships/image" Target="../media/image503.png"/><Relationship Id="rId189" Type="http://schemas.openxmlformats.org/officeDocument/2006/relationships/image" Target="../media/image553.png"/><Relationship Id="rId3" Type="http://schemas.openxmlformats.org/officeDocument/2006/relationships/image" Target="../media/image454.png"/><Relationship Id="rId214" Type="http://schemas.openxmlformats.org/officeDocument/2006/relationships/customXml" Target="../ink/ink549.xml"/><Relationship Id="rId235" Type="http://schemas.openxmlformats.org/officeDocument/2006/relationships/customXml" Target="../ink/ink560.xml"/><Relationship Id="rId256" Type="http://schemas.openxmlformats.org/officeDocument/2006/relationships/image" Target="../media/image585.png"/><Relationship Id="rId277" Type="http://schemas.openxmlformats.org/officeDocument/2006/relationships/customXml" Target="../ink/ink581.xml"/><Relationship Id="rId298" Type="http://schemas.openxmlformats.org/officeDocument/2006/relationships/image" Target="../media/image606.png"/><Relationship Id="rId116" Type="http://schemas.openxmlformats.org/officeDocument/2006/relationships/customXml" Target="../ink/ink500.xml"/><Relationship Id="rId137" Type="http://schemas.openxmlformats.org/officeDocument/2006/relationships/image" Target="../media/image527.png"/><Relationship Id="rId158" Type="http://schemas.openxmlformats.org/officeDocument/2006/relationships/customXml" Target="../ink/ink521.xml"/><Relationship Id="rId20" Type="http://schemas.openxmlformats.org/officeDocument/2006/relationships/customXml" Target="../ink/ink452.xml"/><Relationship Id="rId41" Type="http://schemas.openxmlformats.org/officeDocument/2006/relationships/image" Target="../media/image473.png"/><Relationship Id="rId62" Type="http://schemas.openxmlformats.org/officeDocument/2006/relationships/customXml" Target="../ink/ink473.xml"/><Relationship Id="rId83" Type="http://schemas.openxmlformats.org/officeDocument/2006/relationships/image" Target="../media/image498.png"/><Relationship Id="rId179" Type="http://schemas.openxmlformats.org/officeDocument/2006/relationships/image" Target="../media/image548.png"/><Relationship Id="rId190" Type="http://schemas.openxmlformats.org/officeDocument/2006/relationships/customXml" Target="../ink/ink537.xml"/><Relationship Id="rId204" Type="http://schemas.openxmlformats.org/officeDocument/2006/relationships/customXml" Target="../ink/ink544.xml"/><Relationship Id="rId225" Type="http://schemas.openxmlformats.org/officeDocument/2006/relationships/customXml" Target="../ink/ink555.xml"/><Relationship Id="rId246" Type="http://schemas.openxmlformats.org/officeDocument/2006/relationships/image" Target="../media/image580.png"/><Relationship Id="rId267" Type="http://schemas.openxmlformats.org/officeDocument/2006/relationships/customXml" Target="../ink/ink576.xml"/><Relationship Id="rId288" Type="http://schemas.openxmlformats.org/officeDocument/2006/relationships/image" Target="../media/image601.png"/><Relationship Id="rId106" Type="http://schemas.openxmlformats.org/officeDocument/2006/relationships/customXml" Target="../ink/ink495.xml"/><Relationship Id="rId127" Type="http://schemas.openxmlformats.org/officeDocument/2006/relationships/image" Target="../media/image522.png"/><Relationship Id="rId10" Type="http://schemas.openxmlformats.org/officeDocument/2006/relationships/customXml" Target="../ink/ink447.xml"/><Relationship Id="rId31" Type="http://schemas.openxmlformats.org/officeDocument/2006/relationships/image" Target="../media/image468.png"/><Relationship Id="rId52" Type="http://schemas.openxmlformats.org/officeDocument/2006/relationships/customXml" Target="../ink/ink468.xml"/><Relationship Id="rId73" Type="http://schemas.openxmlformats.org/officeDocument/2006/relationships/image" Target="../media/image493.png"/><Relationship Id="rId94" Type="http://schemas.openxmlformats.org/officeDocument/2006/relationships/customXml" Target="../ink/ink489.xml"/><Relationship Id="rId148" Type="http://schemas.openxmlformats.org/officeDocument/2006/relationships/customXml" Target="../ink/ink516.xml"/><Relationship Id="rId169" Type="http://schemas.openxmlformats.org/officeDocument/2006/relationships/image" Target="../media/image543.png"/><Relationship Id="rId4" Type="http://schemas.openxmlformats.org/officeDocument/2006/relationships/customXml" Target="../ink/ink444.xml"/><Relationship Id="rId180" Type="http://schemas.openxmlformats.org/officeDocument/2006/relationships/customXml" Target="../ink/ink532.xml"/><Relationship Id="rId215" Type="http://schemas.openxmlformats.org/officeDocument/2006/relationships/image" Target="../media/image1.png"/><Relationship Id="rId236" Type="http://schemas.openxmlformats.org/officeDocument/2006/relationships/image" Target="../media/image575.png"/><Relationship Id="rId257" Type="http://schemas.openxmlformats.org/officeDocument/2006/relationships/customXml" Target="../ink/ink571.xml"/><Relationship Id="rId278" Type="http://schemas.openxmlformats.org/officeDocument/2006/relationships/image" Target="../media/image596.png"/><Relationship Id="rId42" Type="http://schemas.openxmlformats.org/officeDocument/2006/relationships/customXml" Target="../ink/ink463.xml"/><Relationship Id="rId84" Type="http://schemas.openxmlformats.org/officeDocument/2006/relationships/customXml" Target="../ink/ink484.xml"/><Relationship Id="rId138" Type="http://schemas.openxmlformats.org/officeDocument/2006/relationships/customXml" Target="../ink/ink511.xml"/><Relationship Id="rId191" Type="http://schemas.openxmlformats.org/officeDocument/2006/relationships/image" Target="../media/image554.png"/><Relationship Id="rId205" Type="http://schemas.openxmlformats.org/officeDocument/2006/relationships/image" Target="../media/image561.png"/><Relationship Id="rId247" Type="http://schemas.openxmlformats.org/officeDocument/2006/relationships/customXml" Target="../ink/ink566.xml"/><Relationship Id="rId107" Type="http://schemas.openxmlformats.org/officeDocument/2006/relationships/image" Target="../media/image510.png"/><Relationship Id="rId289" Type="http://schemas.openxmlformats.org/officeDocument/2006/relationships/customXml" Target="../ink/ink587.xml"/><Relationship Id="rId11" Type="http://schemas.openxmlformats.org/officeDocument/2006/relationships/image" Target="../media/image458.png"/><Relationship Id="rId53" Type="http://schemas.openxmlformats.org/officeDocument/2006/relationships/image" Target="../media/image479.png"/><Relationship Id="rId149" Type="http://schemas.openxmlformats.org/officeDocument/2006/relationships/image" Target="../media/image533.png"/><Relationship Id="rId95" Type="http://schemas.openxmlformats.org/officeDocument/2006/relationships/image" Target="../media/image504.png"/><Relationship Id="rId160" Type="http://schemas.openxmlformats.org/officeDocument/2006/relationships/customXml" Target="../ink/ink522.xml"/><Relationship Id="rId216" Type="http://schemas.openxmlformats.org/officeDocument/2006/relationships/customXml" Target="../ink/ink550.xml"/><Relationship Id="rId258" Type="http://schemas.openxmlformats.org/officeDocument/2006/relationships/image" Target="../media/image586.png"/><Relationship Id="rId22" Type="http://schemas.openxmlformats.org/officeDocument/2006/relationships/customXml" Target="../ink/ink453.xml"/><Relationship Id="rId64" Type="http://schemas.openxmlformats.org/officeDocument/2006/relationships/customXml" Target="../ink/ink474.xml"/><Relationship Id="rId118" Type="http://schemas.openxmlformats.org/officeDocument/2006/relationships/customXml" Target="../ink/ink501.xml"/><Relationship Id="rId171" Type="http://schemas.openxmlformats.org/officeDocument/2006/relationships/image" Target="../media/image544.png"/><Relationship Id="rId227" Type="http://schemas.openxmlformats.org/officeDocument/2006/relationships/customXml" Target="../ink/ink556.xml"/><Relationship Id="rId269" Type="http://schemas.openxmlformats.org/officeDocument/2006/relationships/customXml" Target="../ink/ink577.xml"/><Relationship Id="rId33" Type="http://schemas.openxmlformats.org/officeDocument/2006/relationships/image" Target="../media/image469.png"/><Relationship Id="rId129" Type="http://schemas.openxmlformats.org/officeDocument/2006/relationships/image" Target="../media/image523.png"/><Relationship Id="rId280" Type="http://schemas.openxmlformats.org/officeDocument/2006/relationships/image" Target="../media/image5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customXml" Target="../ink/ink59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1.xml"/><Relationship Id="rId299" Type="http://schemas.openxmlformats.org/officeDocument/2006/relationships/customXml" Target="../ink/ink742.xml"/><Relationship Id="rId21" Type="http://schemas.openxmlformats.org/officeDocument/2006/relationships/customXml" Target="../ink/ink603.xml"/><Relationship Id="rId63" Type="http://schemas.openxmlformats.org/officeDocument/2006/relationships/customXml" Target="../ink/ink624.xml"/><Relationship Id="rId159" Type="http://schemas.openxmlformats.org/officeDocument/2006/relationships/customXml" Target="../ink/ink672.xml"/><Relationship Id="rId324" Type="http://schemas.openxmlformats.org/officeDocument/2006/relationships/image" Target="../media/image767.png"/><Relationship Id="rId366" Type="http://schemas.openxmlformats.org/officeDocument/2006/relationships/image" Target="../media/image788.png"/><Relationship Id="rId170" Type="http://schemas.openxmlformats.org/officeDocument/2006/relationships/image" Target="../media/image690.png"/><Relationship Id="rId226" Type="http://schemas.openxmlformats.org/officeDocument/2006/relationships/image" Target="../media/image718.png"/><Relationship Id="rId268" Type="http://schemas.openxmlformats.org/officeDocument/2006/relationships/image" Target="../media/image739.png"/><Relationship Id="rId32" Type="http://schemas.openxmlformats.org/officeDocument/2006/relationships/image" Target="../media/image622.png"/><Relationship Id="rId74" Type="http://schemas.openxmlformats.org/officeDocument/2006/relationships/image" Target="../media/image642.png"/><Relationship Id="rId128" Type="http://schemas.openxmlformats.org/officeDocument/2006/relationships/image" Target="../media/image669.png"/><Relationship Id="rId335" Type="http://schemas.openxmlformats.org/officeDocument/2006/relationships/customXml" Target="../ink/ink760.xml"/><Relationship Id="rId377" Type="http://schemas.openxmlformats.org/officeDocument/2006/relationships/customXml" Target="../ink/ink781.xml"/><Relationship Id="rId5" Type="http://schemas.openxmlformats.org/officeDocument/2006/relationships/image" Target="../media/image610.png"/><Relationship Id="rId181" Type="http://schemas.openxmlformats.org/officeDocument/2006/relationships/customXml" Target="../ink/ink683.xml"/><Relationship Id="rId237" Type="http://schemas.openxmlformats.org/officeDocument/2006/relationships/customXml" Target="../ink/ink711.xml"/><Relationship Id="rId402" Type="http://schemas.openxmlformats.org/officeDocument/2006/relationships/image" Target="../media/image806.png"/><Relationship Id="rId279" Type="http://schemas.openxmlformats.org/officeDocument/2006/relationships/customXml" Target="../ink/ink732.xml"/><Relationship Id="rId43" Type="http://schemas.openxmlformats.org/officeDocument/2006/relationships/customXml" Target="../ink/ink614.xml"/><Relationship Id="rId139" Type="http://schemas.openxmlformats.org/officeDocument/2006/relationships/customXml" Target="../ink/ink662.xml"/><Relationship Id="rId290" Type="http://schemas.openxmlformats.org/officeDocument/2006/relationships/image" Target="../media/image750.png"/><Relationship Id="rId304" Type="http://schemas.openxmlformats.org/officeDocument/2006/relationships/image" Target="../media/image757.png"/><Relationship Id="rId346" Type="http://schemas.openxmlformats.org/officeDocument/2006/relationships/image" Target="../media/image778.png"/><Relationship Id="rId388" Type="http://schemas.openxmlformats.org/officeDocument/2006/relationships/image" Target="../media/image799.png"/><Relationship Id="rId85" Type="http://schemas.openxmlformats.org/officeDocument/2006/relationships/customXml" Target="../ink/ink635.xml"/><Relationship Id="rId150" Type="http://schemas.openxmlformats.org/officeDocument/2006/relationships/image" Target="../media/image680.png"/><Relationship Id="rId192" Type="http://schemas.openxmlformats.org/officeDocument/2006/relationships/image" Target="../media/image701.png"/><Relationship Id="rId206" Type="http://schemas.openxmlformats.org/officeDocument/2006/relationships/image" Target="../media/image708.png"/><Relationship Id="rId248" Type="http://schemas.openxmlformats.org/officeDocument/2006/relationships/image" Target="../media/image729.png"/><Relationship Id="rId12" Type="http://schemas.openxmlformats.org/officeDocument/2006/relationships/customXml" Target="../ink/ink598.xml"/><Relationship Id="rId108" Type="http://schemas.openxmlformats.org/officeDocument/2006/relationships/image" Target="../media/image659.png"/><Relationship Id="rId315" Type="http://schemas.openxmlformats.org/officeDocument/2006/relationships/customXml" Target="../ink/ink750.xml"/><Relationship Id="rId357" Type="http://schemas.openxmlformats.org/officeDocument/2006/relationships/customXml" Target="../ink/ink771.xml"/><Relationship Id="rId54" Type="http://schemas.openxmlformats.org/officeDocument/2006/relationships/image" Target="../media/image632.png"/><Relationship Id="rId96" Type="http://schemas.openxmlformats.org/officeDocument/2006/relationships/image" Target="../media/image653.png"/><Relationship Id="rId161" Type="http://schemas.openxmlformats.org/officeDocument/2006/relationships/customXml" Target="../ink/ink673.xml"/><Relationship Id="rId217" Type="http://schemas.openxmlformats.org/officeDocument/2006/relationships/customXml" Target="../ink/ink701.xml"/><Relationship Id="rId399" Type="http://schemas.openxmlformats.org/officeDocument/2006/relationships/customXml" Target="../ink/ink792.xml"/><Relationship Id="rId259" Type="http://schemas.openxmlformats.org/officeDocument/2006/relationships/customXml" Target="../ink/ink722.xml"/><Relationship Id="rId23" Type="http://schemas.openxmlformats.org/officeDocument/2006/relationships/customXml" Target="../ink/ink604.xml"/><Relationship Id="rId119" Type="http://schemas.openxmlformats.org/officeDocument/2006/relationships/customXml" Target="../ink/ink652.xml"/><Relationship Id="rId270" Type="http://schemas.openxmlformats.org/officeDocument/2006/relationships/image" Target="../media/image740.png"/><Relationship Id="rId326" Type="http://schemas.openxmlformats.org/officeDocument/2006/relationships/image" Target="../media/image768.png"/><Relationship Id="rId65" Type="http://schemas.openxmlformats.org/officeDocument/2006/relationships/customXml" Target="../ink/ink625.xml"/><Relationship Id="rId130" Type="http://schemas.openxmlformats.org/officeDocument/2006/relationships/image" Target="../media/image670.png"/><Relationship Id="rId368" Type="http://schemas.openxmlformats.org/officeDocument/2006/relationships/image" Target="../media/image789.png"/><Relationship Id="rId172" Type="http://schemas.openxmlformats.org/officeDocument/2006/relationships/image" Target="../media/image691.png"/><Relationship Id="rId228" Type="http://schemas.openxmlformats.org/officeDocument/2006/relationships/image" Target="../media/image719.png"/><Relationship Id="rId281" Type="http://schemas.openxmlformats.org/officeDocument/2006/relationships/customXml" Target="../ink/ink733.xml"/><Relationship Id="rId337" Type="http://schemas.openxmlformats.org/officeDocument/2006/relationships/customXml" Target="../ink/ink761.xml"/><Relationship Id="rId34" Type="http://schemas.openxmlformats.org/officeDocument/2006/relationships/image" Target="../media/image623.png"/><Relationship Id="rId76" Type="http://schemas.openxmlformats.org/officeDocument/2006/relationships/image" Target="../media/image643.png"/><Relationship Id="rId141" Type="http://schemas.openxmlformats.org/officeDocument/2006/relationships/customXml" Target="../ink/ink663.xml"/><Relationship Id="rId379" Type="http://schemas.openxmlformats.org/officeDocument/2006/relationships/customXml" Target="../ink/ink782.xml"/><Relationship Id="rId7" Type="http://schemas.openxmlformats.org/officeDocument/2006/relationships/image" Target="../media/image611.png"/><Relationship Id="rId183" Type="http://schemas.openxmlformats.org/officeDocument/2006/relationships/customXml" Target="../ink/ink684.xml"/><Relationship Id="rId239" Type="http://schemas.openxmlformats.org/officeDocument/2006/relationships/customXml" Target="../ink/ink712.xml"/><Relationship Id="rId390" Type="http://schemas.openxmlformats.org/officeDocument/2006/relationships/image" Target="../media/image800.png"/><Relationship Id="rId404" Type="http://schemas.openxmlformats.org/officeDocument/2006/relationships/image" Target="../media/image807.png"/><Relationship Id="rId250" Type="http://schemas.openxmlformats.org/officeDocument/2006/relationships/image" Target="../media/image730.png"/><Relationship Id="rId292" Type="http://schemas.openxmlformats.org/officeDocument/2006/relationships/image" Target="../media/image751.png"/><Relationship Id="rId306" Type="http://schemas.openxmlformats.org/officeDocument/2006/relationships/image" Target="../media/image758.png"/><Relationship Id="rId45" Type="http://schemas.openxmlformats.org/officeDocument/2006/relationships/customXml" Target="../ink/ink615.xml"/><Relationship Id="rId87" Type="http://schemas.openxmlformats.org/officeDocument/2006/relationships/customXml" Target="../ink/ink636.xml"/><Relationship Id="rId110" Type="http://schemas.openxmlformats.org/officeDocument/2006/relationships/image" Target="../media/image660.png"/><Relationship Id="rId348" Type="http://schemas.openxmlformats.org/officeDocument/2006/relationships/image" Target="../media/image779.png"/><Relationship Id="rId152" Type="http://schemas.openxmlformats.org/officeDocument/2006/relationships/image" Target="../media/image681.png"/><Relationship Id="rId194" Type="http://schemas.openxmlformats.org/officeDocument/2006/relationships/image" Target="../media/image702.png"/><Relationship Id="rId208" Type="http://schemas.openxmlformats.org/officeDocument/2006/relationships/image" Target="../media/image709.png"/><Relationship Id="rId261" Type="http://schemas.openxmlformats.org/officeDocument/2006/relationships/customXml" Target="../ink/ink723.xml"/><Relationship Id="rId14" Type="http://schemas.openxmlformats.org/officeDocument/2006/relationships/image" Target="../media/image613.png"/><Relationship Id="rId56" Type="http://schemas.openxmlformats.org/officeDocument/2006/relationships/image" Target="../media/image633.png"/><Relationship Id="rId317" Type="http://schemas.openxmlformats.org/officeDocument/2006/relationships/customXml" Target="../ink/ink751.xml"/><Relationship Id="rId359" Type="http://schemas.openxmlformats.org/officeDocument/2006/relationships/customXml" Target="../ink/ink772.xml"/><Relationship Id="rId98" Type="http://schemas.openxmlformats.org/officeDocument/2006/relationships/image" Target="../media/image654.png"/><Relationship Id="rId121" Type="http://schemas.openxmlformats.org/officeDocument/2006/relationships/customXml" Target="../ink/ink653.xml"/><Relationship Id="rId163" Type="http://schemas.openxmlformats.org/officeDocument/2006/relationships/customXml" Target="../ink/ink674.xml"/><Relationship Id="rId219" Type="http://schemas.openxmlformats.org/officeDocument/2006/relationships/customXml" Target="../ink/ink702.xml"/><Relationship Id="rId370" Type="http://schemas.openxmlformats.org/officeDocument/2006/relationships/image" Target="../media/image790.png"/><Relationship Id="rId230" Type="http://schemas.openxmlformats.org/officeDocument/2006/relationships/image" Target="../media/image720.png"/><Relationship Id="rId25" Type="http://schemas.openxmlformats.org/officeDocument/2006/relationships/customXml" Target="../ink/ink605.xml"/><Relationship Id="rId67" Type="http://schemas.openxmlformats.org/officeDocument/2006/relationships/customXml" Target="../ink/ink626.xml"/><Relationship Id="rId272" Type="http://schemas.openxmlformats.org/officeDocument/2006/relationships/image" Target="../media/image741.png"/><Relationship Id="rId328" Type="http://schemas.openxmlformats.org/officeDocument/2006/relationships/image" Target="../media/image769.png"/><Relationship Id="rId132" Type="http://schemas.openxmlformats.org/officeDocument/2006/relationships/image" Target="../media/image671.png"/><Relationship Id="rId174" Type="http://schemas.openxmlformats.org/officeDocument/2006/relationships/image" Target="../media/image692.png"/><Relationship Id="rId381" Type="http://schemas.openxmlformats.org/officeDocument/2006/relationships/customXml" Target="../ink/ink783.xml"/><Relationship Id="rId241" Type="http://schemas.openxmlformats.org/officeDocument/2006/relationships/customXml" Target="../ink/ink713.xml"/><Relationship Id="rId36" Type="http://schemas.openxmlformats.org/officeDocument/2006/relationships/image" Target="../media/image624.png"/><Relationship Id="rId283" Type="http://schemas.openxmlformats.org/officeDocument/2006/relationships/customXml" Target="../ink/ink734.xml"/><Relationship Id="rId339" Type="http://schemas.openxmlformats.org/officeDocument/2006/relationships/customXml" Target="../ink/ink762.xml"/><Relationship Id="rId78" Type="http://schemas.openxmlformats.org/officeDocument/2006/relationships/image" Target="../media/image644.png"/><Relationship Id="rId101" Type="http://schemas.openxmlformats.org/officeDocument/2006/relationships/customXml" Target="../ink/ink643.xml"/><Relationship Id="rId143" Type="http://schemas.openxmlformats.org/officeDocument/2006/relationships/customXml" Target="../ink/ink664.xml"/><Relationship Id="rId185" Type="http://schemas.openxmlformats.org/officeDocument/2006/relationships/customXml" Target="../ink/ink685.xml"/><Relationship Id="rId350" Type="http://schemas.openxmlformats.org/officeDocument/2006/relationships/image" Target="../media/image780.png"/><Relationship Id="rId9" Type="http://schemas.openxmlformats.org/officeDocument/2006/relationships/image" Target="../media/image1.png"/><Relationship Id="rId210" Type="http://schemas.openxmlformats.org/officeDocument/2006/relationships/image" Target="../media/image710.png"/><Relationship Id="rId392" Type="http://schemas.openxmlformats.org/officeDocument/2006/relationships/image" Target="../media/image801.png"/><Relationship Id="rId252" Type="http://schemas.openxmlformats.org/officeDocument/2006/relationships/image" Target="../media/image731.png"/><Relationship Id="rId294" Type="http://schemas.openxmlformats.org/officeDocument/2006/relationships/image" Target="../media/image752.png"/><Relationship Id="rId308" Type="http://schemas.openxmlformats.org/officeDocument/2006/relationships/image" Target="../media/image759.png"/><Relationship Id="rId47" Type="http://schemas.openxmlformats.org/officeDocument/2006/relationships/customXml" Target="../ink/ink616.xml"/><Relationship Id="rId89" Type="http://schemas.openxmlformats.org/officeDocument/2006/relationships/customXml" Target="../ink/ink637.xml"/><Relationship Id="rId112" Type="http://schemas.openxmlformats.org/officeDocument/2006/relationships/image" Target="../media/image661.png"/><Relationship Id="rId154" Type="http://schemas.openxmlformats.org/officeDocument/2006/relationships/image" Target="../media/image682.png"/><Relationship Id="rId361" Type="http://schemas.openxmlformats.org/officeDocument/2006/relationships/customXml" Target="../ink/ink773.xml"/><Relationship Id="rId196" Type="http://schemas.openxmlformats.org/officeDocument/2006/relationships/image" Target="../media/image703.png"/><Relationship Id="rId16" Type="http://schemas.openxmlformats.org/officeDocument/2006/relationships/image" Target="../media/image614.png"/><Relationship Id="rId221" Type="http://schemas.openxmlformats.org/officeDocument/2006/relationships/customXml" Target="../ink/ink703.xml"/><Relationship Id="rId263" Type="http://schemas.openxmlformats.org/officeDocument/2006/relationships/customXml" Target="../ink/ink724.xml"/><Relationship Id="rId319" Type="http://schemas.openxmlformats.org/officeDocument/2006/relationships/customXml" Target="../ink/ink752.xml"/><Relationship Id="rId58" Type="http://schemas.openxmlformats.org/officeDocument/2006/relationships/image" Target="../media/image634.png"/><Relationship Id="rId123" Type="http://schemas.openxmlformats.org/officeDocument/2006/relationships/customXml" Target="../ink/ink654.xml"/><Relationship Id="rId330" Type="http://schemas.openxmlformats.org/officeDocument/2006/relationships/image" Target="../media/image770.png"/><Relationship Id="rId90" Type="http://schemas.openxmlformats.org/officeDocument/2006/relationships/image" Target="../media/image650.png"/><Relationship Id="rId165" Type="http://schemas.openxmlformats.org/officeDocument/2006/relationships/customXml" Target="../ink/ink675.xml"/><Relationship Id="rId186" Type="http://schemas.openxmlformats.org/officeDocument/2006/relationships/image" Target="../media/image698.png"/><Relationship Id="rId351" Type="http://schemas.openxmlformats.org/officeDocument/2006/relationships/customXml" Target="../ink/ink768.xml"/><Relationship Id="rId372" Type="http://schemas.openxmlformats.org/officeDocument/2006/relationships/image" Target="../media/image791.png"/><Relationship Id="rId393" Type="http://schemas.openxmlformats.org/officeDocument/2006/relationships/customXml" Target="../ink/ink789.xml"/><Relationship Id="rId211" Type="http://schemas.openxmlformats.org/officeDocument/2006/relationships/customXml" Target="../ink/ink698.xml"/><Relationship Id="rId232" Type="http://schemas.openxmlformats.org/officeDocument/2006/relationships/image" Target="../media/image721.png"/><Relationship Id="rId253" Type="http://schemas.openxmlformats.org/officeDocument/2006/relationships/customXml" Target="../ink/ink719.xml"/><Relationship Id="rId274" Type="http://schemas.openxmlformats.org/officeDocument/2006/relationships/image" Target="../media/image742.png"/><Relationship Id="rId295" Type="http://schemas.openxmlformats.org/officeDocument/2006/relationships/customXml" Target="../ink/ink740.xml"/><Relationship Id="rId309" Type="http://schemas.openxmlformats.org/officeDocument/2006/relationships/customXml" Target="../ink/ink747.xml"/><Relationship Id="rId27" Type="http://schemas.openxmlformats.org/officeDocument/2006/relationships/customXml" Target="../ink/ink606.xml"/><Relationship Id="rId48" Type="http://schemas.openxmlformats.org/officeDocument/2006/relationships/image" Target="../media/image629.png"/><Relationship Id="rId69" Type="http://schemas.openxmlformats.org/officeDocument/2006/relationships/customXml" Target="../ink/ink627.xml"/><Relationship Id="rId113" Type="http://schemas.openxmlformats.org/officeDocument/2006/relationships/customXml" Target="../ink/ink649.xml"/><Relationship Id="rId134" Type="http://schemas.openxmlformats.org/officeDocument/2006/relationships/image" Target="../media/image672.png"/><Relationship Id="rId320" Type="http://schemas.openxmlformats.org/officeDocument/2006/relationships/image" Target="../media/image765.png"/><Relationship Id="rId80" Type="http://schemas.openxmlformats.org/officeDocument/2006/relationships/image" Target="../media/image645.png"/><Relationship Id="rId155" Type="http://schemas.openxmlformats.org/officeDocument/2006/relationships/customXml" Target="../ink/ink670.xml"/><Relationship Id="rId176" Type="http://schemas.openxmlformats.org/officeDocument/2006/relationships/image" Target="../media/image693.png"/><Relationship Id="rId197" Type="http://schemas.openxmlformats.org/officeDocument/2006/relationships/customXml" Target="../ink/ink691.xml"/><Relationship Id="rId341" Type="http://schemas.openxmlformats.org/officeDocument/2006/relationships/customXml" Target="../ink/ink763.xml"/><Relationship Id="rId362" Type="http://schemas.openxmlformats.org/officeDocument/2006/relationships/image" Target="../media/image786.png"/><Relationship Id="rId383" Type="http://schemas.openxmlformats.org/officeDocument/2006/relationships/customXml" Target="../ink/ink784.xml"/><Relationship Id="rId201" Type="http://schemas.openxmlformats.org/officeDocument/2006/relationships/customXml" Target="../ink/ink693.xml"/><Relationship Id="rId222" Type="http://schemas.openxmlformats.org/officeDocument/2006/relationships/image" Target="../media/image716.png"/><Relationship Id="rId243" Type="http://schemas.openxmlformats.org/officeDocument/2006/relationships/customXml" Target="../ink/ink714.xml"/><Relationship Id="rId264" Type="http://schemas.openxmlformats.org/officeDocument/2006/relationships/image" Target="../media/image737.png"/><Relationship Id="rId285" Type="http://schemas.openxmlformats.org/officeDocument/2006/relationships/customXml" Target="../ink/ink735.xml"/><Relationship Id="rId17" Type="http://schemas.openxmlformats.org/officeDocument/2006/relationships/customXml" Target="../ink/ink601.xml"/><Relationship Id="rId38" Type="http://schemas.openxmlformats.org/officeDocument/2006/relationships/image" Target="../media/image625.png"/><Relationship Id="rId59" Type="http://schemas.openxmlformats.org/officeDocument/2006/relationships/customXml" Target="../ink/ink622.xml"/><Relationship Id="rId103" Type="http://schemas.openxmlformats.org/officeDocument/2006/relationships/customXml" Target="../ink/ink644.xml"/><Relationship Id="rId124" Type="http://schemas.openxmlformats.org/officeDocument/2006/relationships/image" Target="../media/image667.png"/><Relationship Id="rId310" Type="http://schemas.openxmlformats.org/officeDocument/2006/relationships/image" Target="../media/image760.png"/><Relationship Id="rId70" Type="http://schemas.openxmlformats.org/officeDocument/2006/relationships/image" Target="../media/image640.png"/><Relationship Id="rId91" Type="http://schemas.openxmlformats.org/officeDocument/2006/relationships/customXml" Target="../ink/ink638.xml"/><Relationship Id="rId145" Type="http://schemas.openxmlformats.org/officeDocument/2006/relationships/customXml" Target="../ink/ink665.xml"/><Relationship Id="rId166" Type="http://schemas.openxmlformats.org/officeDocument/2006/relationships/image" Target="../media/image688.png"/><Relationship Id="rId187" Type="http://schemas.openxmlformats.org/officeDocument/2006/relationships/customXml" Target="../ink/ink686.xml"/><Relationship Id="rId331" Type="http://schemas.openxmlformats.org/officeDocument/2006/relationships/customXml" Target="../ink/ink758.xml"/><Relationship Id="rId352" Type="http://schemas.openxmlformats.org/officeDocument/2006/relationships/image" Target="../media/image781.png"/><Relationship Id="rId373" Type="http://schemas.openxmlformats.org/officeDocument/2006/relationships/customXml" Target="../ink/ink779.xml"/><Relationship Id="rId394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11.png"/><Relationship Id="rId233" Type="http://schemas.openxmlformats.org/officeDocument/2006/relationships/customXml" Target="../ink/ink709.xml"/><Relationship Id="rId254" Type="http://schemas.openxmlformats.org/officeDocument/2006/relationships/image" Target="../media/image732.png"/><Relationship Id="rId28" Type="http://schemas.openxmlformats.org/officeDocument/2006/relationships/image" Target="../media/image620.png"/><Relationship Id="rId49" Type="http://schemas.openxmlformats.org/officeDocument/2006/relationships/customXml" Target="../ink/ink617.xml"/><Relationship Id="rId114" Type="http://schemas.openxmlformats.org/officeDocument/2006/relationships/image" Target="../media/image662.png"/><Relationship Id="rId275" Type="http://schemas.openxmlformats.org/officeDocument/2006/relationships/customXml" Target="../ink/ink730.xml"/><Relationship Id="rId296" Type="http://schemas.openxmlformats.org/officeDocument/2006/relationships/image" Target="../media/image753.png"/><Relationship Id="rId300" Type="http://schemas.openxmlformats.org/officeDocument/2006/relationships/image" Target="../media/image755.png"/><Relationship Id="rId60" Type="http://schemas.openxmlformats.org/officeDocument/2006/relationships/image" Target="../media/image635.png"/><Relationship Id="rId81" Type="http://schemas.openxmlformats.org/officeDocument/2006/relationships/customXml" Target="../ink/ink633.xml"/><Relationship Id="rId135" Type="http://schemas.openxmlformats.org/officeDocument/2006/relationships/customXml" Target="../ink/ink660.xml"/><Relationship Id="rId156" Type="http://schemas.openxmlformats.org/officeDocument/2006/relationships/image" Target="../media/image683.png"/><Relationship Id="rId177" Type="http://schemas.openxmlformats.org/officeDocument/2006/relationships/customXml" Target="../ink/ink681.xml"/><Relationship Id="rId198" Type="http://schemas.openxmlformats.org/officeDocument/2006/relationships/image" Target="../media/image704.png"/><Relationship Id="rId321" Type="http://schemas.openxmlformats.org/officeDocument/2006/relationships/customXml" Target="../ink/ink753.xml"/><Relationship Id="rId342" Type="http://schemas.openxmlformats.org/officeDocument/2006/relationships/image" Target="../media/image776.png"/><Relationship Id="rId363" Type="http://schemas.openxmlformats.org/officeDocument/2006/relationships/customXml" Target="../ink/ink774.xml"/><Relationship Id="rId384" Type="http://schemas.openxmlformats.org/officeDocument/2006/relationships/image" Target="../media/image797.png"/><Relationship Id="rId202" Type="http://schemas.openxmlformats.org/officeDocument/2006/relationships/image" Target="../media/image706.png"/><Relationship Id="rId223" Type="http://schemas.openxmlformats.org/officeDocument/2006/relationships/customXml" Target="../ink/ink704.xml"/><Relationship Id="rId244" Type="http://schemas.openxmlformats.org/officeDocument/2006/relationships/image" Target="../media/image727.png"/><Relationship Id="rId18" Type="http://schemas.openxmlformats.org/officeDocument/2006/relationships/image" Target="../media/image615.png"/><Relationship Id="rId39" Type="http://schemas.openxmlformats.org/officeDocument/2006/relationships/customXml" Target="../ink/ink612.xml"/><Relationship Id="rId265" Type="http://schemas.openxmlformats.org/officeDocument/2006/relationships/customXml" Target="../ink/ink725.xml"/><Relationship Id="rId286" Type="http://schemas.openxmlformats.org/officeDocument/2006/relationships/image" Target="../media/image748.png"/><Relationship Id="rId50" Type="http://schemas.openxmlformats.org/officeDocument/2006/relationships/image" Target="../media/image630.png"/><Relationship Id="rId104" Type="http://schemas.openxmlformats.org/officeDocument/2006/relationships/image" Target="../media/image657.png"/><Relationship Id="rId125" Type="http://schemas.openxmlformats.org/officeDocument/2006/relationships/customXml" Target="../ink/ink655.xml"/><Relationship Id="rId146" Type="http://schemas.openxmlformats.org/officeDocument/2006/relationships/image" Target="../media/image678.png"/><Relationship Id="rId167" Type="http://schemas.openxmlformats.org/officeDocument/2006/relationships/customXml" Target="../ink/ink676.xml"/><Relationship Id="rId188" Type="http://schemas.openxmlformats.org/officeDocument/2006/relationships/image" Target="../media/image699.png"/><Relationship Id="rId311" Type="http://schemas.openxmlformats.org/officeDocument/2006/relationships/customXml" Target="../ink/ink748.xml"/><Relationship Id="rId332" Type="http://schemas.openxmlformats.org/officeDocument/2006/relationships/image" Target="../media/image771.png"/><Relationship Id="rId353" Type="http://schemas.openxmlformats.org/officeDocument/2006/relationships/customXml" Target="../ink/ink769.xml"/><Relationship Id="rId374" Type="http://schemas.openxmlformats.org/officeDocument/2006/relationships/image" Target="../media/image792.png"/><Relationship Id="rId395" Type="http://schemas.openxmlformats.org/officeDocument/2006/relationships/customXml" Target="../ink/ink790.xml"/><Relationship Id="rId71" Type="http://schemas.openxmlformats.org/officeDocument/2006/relationships/customXml" Target="../ink/ink628.xml"/><Relationship Id="rId92" Type="http://schemas.openxmlformats.org/officeDocument/2006/relationships/image" Target="../media/image651.png"/><Relationship Id="rId213" Type="http://schemas.openxmlformats.org/officeDocument/2006/relationships/customXml" Target="../ink/ink699.xml"/><Relationship Id="rId234" Type="http://schemas.openxmlformats.org/officeDocument/2006/relationships/image" Target="../media/image722.png"/><Relationship Id="rId2" Type="http://schemas.openxmlformats.org/officeDocument/2006/relationships/image" Target="../media/image439.png"/><Relationship Id="rId29" Type="http://schemas.openxmlformats.org/officeDocument/2006/relationships/customXml" Target="../ink/ink607.xml"/><Relationship Id="rId255" Type="http://schemas.openxmlformats.org/officeDocument/2006/relationships/customXml" Target="../ink/ink720.xml"/><Relationship Id="rId276" Type="http://schemas.openxmlformats.org/officeDocument/2006/relationships/image" Target="../media/image743.png"/><Relationship Id="rId297" Type="http://schemas.openxmlformats.org/officeDocument/2006/relationships/customXml" Target="../ink/ink741.xml"/><Relationship Id="rId40" Type="http://schemas.openxmlformats.org/officeDocument/2006/relationships/image" Target="../media/image53.png"/><Relationship Id="rId115" Type="http://schemas.openxmlformats.org/officeDocument/2006/relationships/customXml" Target="../ink/ink650.xml"/><Relationship Id="rId136" Type="http://schemas.openxmlformats.org/officeDocument/2006/relationships/image" Target="../media/image673.png"/><Relationship Id="rId157" Type="http://schemas.openxmlformats.org/officeDocument/2006/relationships/customXml" Target="../ink/ink671.xml"/><Relationship Id="rId178" Type="http://schemas.openxmlformats.org/officeDocument/2006/relationships/image" Target="../media/image694.png"/><Relationship Id="rId301" Type="http://schemas.openxmlformats.org/officeDocument/2006/relationships/customXml" Target="../ink/ink743.xml"/><Relationship Id="rId322" Type="http://schemas.openxmlformats.org/officeDocument/2006/relationships/image" Target="../media/image766.png"/><Relationship Id="rId343" Type="http://schemas.openxmlformats.org/officeDocument/2006/relationships/customXml" Target="../ink/ink764.xml"/><Relationship Id="rId364" Type="http://schemas.openxmlformats.org/officeDocument/2006/relationships/image" Target="../media/image787.png"/><Relationship Id="rId61" Type="http://schemas.openxmlformats.org/officeDocument/2006/relationships/customXml" Target="../ink/ink623.xml"/><Relationship Id="rId82" Type="http://schemas.openxmlformats.org/officeDocument/2006/relationships/image" Target="../media/image646.png"/><Relationship Id="rId199" Type="http://schemas.openxmlformats.org/officeDocument/2006/relationships/customXml" Target="../ink/ink692.xml"/><Relationship Id="rId203" Type="http://schemas.openxmlformats.org/officeDocument/2006/relationships/customXml" Target="../ink/ink694.xml"/><Relationship Id="rId385" Type="http://schemas.openxmlformats.org/officeDocument/2006/relationships/customXml" Target="../ink/ink785.xml"/><Relationship Id="rId19" Type="http://schemas.openxmlformats.org/officeDocument/2006/relationships/customXml" Target="../ink/ink602.xml"/><Relationship Id="rId224" Type="http://schemas.openxmlformats.org/officeDocument/2006/relationships/image" Target="../media/image717.png"/><Relationship Id="rId245" Type="http://schemas.openxmlformats.org/officeDocument/2006/relationships/customXml" Target="../ink/ink715.xml"/><Relationship Id="rId266" Type="http://schemas.openxmlformats.org/officeDocument/2006/relationships/image" Target="../media/image738.png"/><Relationship Id="rId287" Type="http://schemas.openxmlformats.org/officeDocument/2006/relationships/customXml" Target="../ink/ink736.xml"/><Relationship Id="rId30" Type="http://schemas.openxmlformats.org/officeDocument/2006/relationships/image" Target="../media/image621.png"/><Relationship Id="rId105" Type="http://schemas.openxmlformats.org/officeDocument/2006/relationships/customXml" Target="../ink/ink645.xml"/><Relationship Id="rId126" Type="http://schemas.openxmlformats.org/officeDocument/2006/relationships/image" Target="../media/image668.png"/><Relationship Id="rId147" Type="http://schemas.openxmlformats.org/officeDocument/2006/relationships/customXml" Target="../ink/ink666.xml"/><Relationship Id="rId168" Type="http://schemas.openxmlformats.org/officeDocument/2006/relationships/image" Target="../media/image689.png"/><Relationship Id="rId312" Type="http://schemas.openxmlformats.org/officeDocument/2006/relationships/image" Target="../media/image761.png"/><Relationship Id="rId333" Type="http://schemas.openxmlformats.org/officeDocument/2006/relationships/customXml" Target="../ink/ink759.xml"/><Relationship Id="rId354" Type="http://schemas.openxmlformats.org/officeDocument/2006/relationships/image" Target="../media/image782.png"/><Relationship Id="rId51" Type="http://schemas.openxmlformats.org/officeDocument/2006/relationships/customXml" Target="../ink/ink618.xml"/><Relationship Id="rId72" Type="http://schemas.openxmlformats.org/officeDocument/2006/relationships/image" Target="../media/image641.png"/><Relationship Id="rId93" Type="http://schemas.openxmlformats.org/officeDocument/2006/relationships/customXml" Target="../ink/ink639.xml"/><Relationship Id="rId189" Type="http://schemas.openxmlformats.org/officeDocument/2006/relationships/customXml" Target="../ink/ink687.xml"/><Relationship Id="rId375" Type="http://schemas.openxmlformats.org/officeDocument/2006/relationships/customXml" Target="../ink/ink780.xml"/><Relationship Id="rId396" Type="http://schemas.openxmlformats.org/officeDocument/2006/relationships/image" Target="../media/image803.png"/><Relationship Id="rId3" Type="http://schemas.openxmlformats.org/officeDocument/2006/relationships/image" Target="../media/image440.png"/><Relationship Id="rId214" Type="http://schemas.openxmlformats.org/officeDocument/2006/relationships/image" Target="../media/image712.png"/><Relationship Id="rId235" Type="http://schemas.openxmlformats.org/officeDocument/2006/relationships/customXml" Target="../ink/ink710.xml"/><Relationship Id="rId256" Type="http://schemas.openxmlformats.org/officeDocument/2006/relationships/image" Target="../media/image733.png"/><Relationship Id="rId277" Type="http://schemas.openxmlformats.org/officeDocument/2006/relationships/customXml" Target="../ink/ink731.xml"/><Relationship Id="rId298" Type="http://schemas.openxmlformats.org/officeDocument/2006/relationships/image" Target="../media/image754.png"/><Relationship Id="rId400" Type="http://schemas.openxmlformats.org/officeDocument/2006/relationships/image" Target="../media/image805.png"/><Relationship Id="rId116" Type="http://schemas.openxmlformats.org/officeDocument/2006/relationships/image" Target="../media/image663.png"/><Relationship Id="rId137" Type="http://schemas.openxmlformats.org/officeDocument/2006/relationships/customXml" Target="../ink/ink661.xml"/><Relationship Id="rId158" Type="http://schemas.openxmlformats.org/officeDocument/2006/relationships/image" Target="../media/image684.png"/><Relationship Id="rId302" Type="http://schemas.openxmlformats.org/officeDocument/2006/relationships/image" Target="../media/image756.png"/><Relationship Id="rId323" Type="http://schemas.openxmlformats.org/officeDocument/2006/relationships/customXml" Target="../ink/ink754.xml"/><Relationship Id="rId344" Type="http://schemas.openxmlformats.org/officeDocument/2006/relationships/image" Target="../media/image777.png"/><Relationship Id="rId20" Type="http://schemas.openxmlformats.org/officeDocument/2006/relationships/image" Target="../media/image616.png"/><Relationship Id="rId41" Type="http://schemas.openxmlformats.org/officeDocument/2006/relationships/customXml" Target="../ink/ink613.xml"/><Relationship Id="rId62" Type="http://schemas.openxmlformats.org/officeDocument/2006/relationships/image" Target="../media/image636.png"/><Relationship Id="rId83" Type="http://schemas.openxmlformats.org/officeDocument/2006/relationships/customXml" Target="../ink/ink634.xml"/><Relationship Id="rId179" Type="http://schemas.openxmlformats.org/officeDocument/2006/relationships/customXml" Target="../ink/ink682.xml"/><Relationship Id="rId365" Type="http://schemas.openxmlformats.org/officeDocument/2006/relationships/customXml" Target="../ink/ink775.xml"/><Relationship Id="rId386" Type="http://schemas.openxmlformats.org/officeDocument/2006/relationships/image" Target="../media/image798.png"/><Relationship Id="rId190" Type="http://schemas.openxmlformats.org/officeDocument/2006/relationships/image" Target="../media/image700.png"/><Relationship Id="rId204" Type="http://schemas.openxmlformats.org/officeDocument/2006/relationships/image" Target="../media/image707.png"/><Relationship Id="rId225" Type="http://schemas.openxmlformats.org/officeDocument/2006/relationships/customXml" Target="../ink/ink705.xml"/><Relationship Id="rId246" Type="http://schemas.openxmlformats.org/officeDocument/2006/relationships/image" Target="../media/image728.png"/><Relationship Id="rId267" Type="http://schemas.openxmlformats.org/officeDocument/2006/relationships/customXml" Target="../ink/ink726.xml"/><Relationship Id="rId288" Type="http://schemas.openxmlformats.org/officeDocument/2006/relationships/image" Target="../media/image749.png"/><Relationship Id="rId106" Type="http://schemas.openxmlformats.org/officeDocument/2006/relationships/image" Target="../media/image658.png"/><Relationship Id="rId127" Type="http://schemas.openxmlformats.org/officeDocument/2006/relationships/customXml" Target="../ink/ink656.xml"/><Relationship Id="rId313" Type="http://schemas.openxmlformats.org/officeDocument/2006/relationships/customXml" Target="../ink/ink749.xml"/><Relationship Id="rId10" Type="http://schemas.openxmlformats.org/officeDocument/2006/relationships/customXml" Target="../ink/ink597.xml"/><Relationship Id="rId31" Type="http://schemas.openxmlformats.org/officeDocument/2006/relationships/customXml" Target="../ink/ink608.xml"/><Relationship Id="rId52" Type="http://schemas.openxmlformats.org/officeDocument/2006/relationships/image" Target="../media/image631.png"/><Relationship Id="rId73" Type="http://schemas.openxmlformats.org/officeDocument/2006/relationships/customXml" Target="../ink/ink629.xml"/><Relationship Id="rId94" Type="http://schemas.openxmlformats.org/officeDocument/2006/relationships/image" Target="../media/image652.png"/><Relationship Id="rId148" Type="http://schemas.openxmlformats.org/officeDocument/2006/relationships/image" Target="../media/image679.png"/><Relationship Id="rId169" Type="http://schemas.openxmlformats.org/officeDocument/2006/relationships/customXml" Target="../ink/ink677.xml"/><Relationship Id="rId334" Type="http://schemas.openxmlformats.org/officeDocument/2006/relationships/image" Target="../media/image772.png"/><Relationship Id="rId355" Type="http://schemas.openxmlformats.org/officeDocument/2006/relationships/customXml" Target="../ink/ink770.xml"/><Relationship Id="rId376" Type="http://schemas.openxmlformats.org/officeDocument/2006/relationships/image" Target="../media/image793.png"/><Relationship Id="rId397" Type="http://schemas.openxmlformats.org/officeDocument/2006/relationships/customXml" Target="../ink/ink791.xml"/><Relationship Id="rId4" Type="http://schemas.openxmlformats.org/officeDocument/2006/relationships/customXml" Target="../ink/ink594.xml"/><Relationship Id="rId180" Type="http://schemas.openxmlformats.org/officeDocument/2006/relationships/image" Target="../media/image695.png"/><Relationship Id="rId215" Type="http://schemas.openxmlformats.org/officeDocument/2006/relationships/customXml" Target="../ink/ink700.xml"/><Relationship Id="rId236" Type="http://schemas.openxmlformats.org/officeDocument/2006/relationships/image" Target="../media/image723.png"/><Relationship Id="rId257" Type="http://schemas.openxmlformats.org/officeDocument/2006/relationships/customXml" Target="../ink/ink721.xml"/><Relationship Id="rId278" Type="http://schemas.openxmlformats.org/officeDocument/2006/relationships/image" Target="../media/image744.png"/><Relationship Id="rId401" Type="http://schemas.openxmlformats.org/officeDocument/2006/relationships/customXml" Target="../ink/ink793.xml"/><Relationship Id="rId303" Type="http://schemas.openxmlformats.org/officeDocument/2006/relationships/customXml" Target="../ink/ink744.xml"/><Relationship Id="rId42" Type="http://schemas.openxmlformats.org/officeDocument/2006/relationships/image" Target="../media/image626.png"/><Relationship Id="rId84" Type="http://schemas.openxmlformats.org/officeDocument/2006/relationships/image" Target="../media/image647.png"/><Relationship Id="rId138" Type="http://schemas.openxmlformats.org/officeDocument/2006/relationships/image" Target="../media/image674.png"/><Relationship Id="rId345" Type="http://schemas.openxmlformats.org/officeDocument/2006/relationships/customXml" Target="../ink/ink765.xml"/><Relationship Id="rId387" Type="http://schemas.openxmlformats.org/officeDocument/2006/relationships/customXml" Target="../ink/ink786.xml"/><Relationship Id="rId191" Type="http://schemas.openxmlformats.org/officeDocument/2006/relationships/customXml" Target="../ink/ink688.xml"/><Relationship Id="rId205" Type="http://schemas.openxmlformats.org/officeDocument/2006/relationships/customXml" Target="../ink/ink695.xml"/><Relationship Id="rId247" Type="http://schemas.openxmlformats.org/officeDocument/2006/relationships/customXml" Target="../ink/ink716.xml"/><Relationship Id="rId107" Type="http://schemas.openxmlformats.org/officeDocument/2006/relationships/customXml" Target="../ink/ink646.xml"/><Relationship Id="rId289" Type="http://schemas.openxmlformats.org/officeDocument/2006/relationships/customXml" Target="../ink/ink737.xml"/><Relationship Id="rId11" Type="http://schemas.openxmlformats.org/officeDocument/2006/relationships/image" Target="../media/image612.png"/><Relationship Id="rId53" Type="http://schemas.openxmlformats.org/officeDocument/2006/relationships/customXml" Target="../ink/ink619.xml"/><Relationship Id="rId149" Type="http://schemas.openxmlformats.org/officeDocument/2006/relationships/customXml" Target="../ink/ink667.xml"/><Relationship Id="rId314" Type="http://schemas.openxmlformats.org/officeDocument/2006/relationships/image" Target="../media/image762.png"/><Relationship Id="rId356" Type="http://schemas.openxmlformats.org/officeDocument/2006/relationships/image" Target="../media/image783.png"/><Relationship Id="rId398" Type="http://schemas.openxmlformats.org/officeDocument/2006/relationships/image" Target="../media/image804.png"/><Relationship Id="rId95" Type="http://schemas.openxmlformats.org/officeDocument/2006/relationships/customXml" Target="../ink/ink640.xml"/><Relationship Id="rId160" Type="http://schemas.openxmlformats.org/officeDocument/2006/relationships/image" Target="../media/image685.png"/><Relationship Id="rId216" Type="http://schemas.openxmlformats.org/officeDocument/2006/relationships/image" Target="../media/image713.png"/><Relationship Id="rId258" Type="http://schemas.openxmlformats.org/officeDocument/2006/relationships/image" Target="../media/image734.png"/><Relationship Id="rId22" Type="http://schemas.openxmlformats.org/officeDocument/2006/relationships/image" Target="../media/image617.png"/><Relationship Id="rId64" Type="http://schemas.openxmlformats.org/officeDocument/2006/relationships/image" Target="../media/image637.png"/><Relationship Id="rId118" Type="http://schemas.openxmlformats.org/officeDocument/2006/relationships/image" Target="../media/image664.png"/><Relationship Id="rId325" Type="http://schemas.openxmlformats.org/officeDocument/2006/relationships/customXml" Target="../ink/ink755.xml"/><Relationship Id="rId367" Type="http://schemas.openxmlformats.org/officeDocument/2006/relationships/customXml" Target="../ink/ink776.xml"/><Relationship Id="rId171" Type="http://schemas.openxmlformats.org/officeDocument/2006/relationships/customXml" Target="../ink/ink678.xml"/><Relationship Id="rId227" Type="http://schemas.openxmlformats.org/officeDocument/2006/relationships/customXml" Target="../ink/ink706.xml"/><Relationship Id="rId269" Type="http://schemas.openxmlformats.org/officeDocument/2006/relationships/customXml" Target="../ink/ink727.xml"/><Relationship Id="rId33" Type="http://schemas.openxmlformats.org/officeDocument/2006/relationships/customXml" Target="../ink/ink609.xml"/><Relationship Id="rId129" Type="http://schemas.openxmlformats.org/officeDocument/2006/relationships/customXml" Target="../ink/ink657.xml"/><Relationship Id="rId280" Type="http://schemas.openxmlformats.org/officeDocument/2006/relationships/image" Target="../media/image745.png"/><Relationship Id="rId336" Type="http://schemas.openxmlformats.org/officeDocument/2006/relationships/image" Target="../media/image773.png"/><Relationship Id="rId75" Type="http://schemas.openxmlformats.org/officeDocument/2006/relationships/customXml" Target="../ink/ink630.xml"/><Relationship Id="rId140" Type="http://schemas.openxmlformats.org/officeDocument/2006/relationships/image" Target="../media/image675.png"/><Relationship Id="rId182" Type="http://schemas.openxmlformats.org/officeDocument/2006/relationships/image" Target="../media/image696.png"/><Relationship Id="rId378" Type="http://schemas.openxmlformats.org/officeDocument/2006/relationships/image" Target="../media/image794.png"/><Relationship Id="rId403" Type="http://schemas.openxmlformats.org/officeDocument/2006/relationships/customXml" Target="../ink/ink794.xml"/><Relationship Id="rId6" Type="http://schemas.openxmlformats.org/officeDocument/2006/relationships/customXml" Target="../ink/ink595.xml"/><Relationship Id="rId238" Type="http://schemas.openxmlformats.org/officeDocument/2006/relationships/image" Target="../media/image724.png"/><Relationship Id="rId291" Type="http://schemas.openxmlformats.org/officeDocument/2006/relationships/customXml" Target="../ink/ink738.xml"/><Relationship Id="rId305" Type="http://schemas.openxmlformats.org/officeDocument/2006/relationships/customXml" Target="../ink/ink745.xml"/><Relationship Id="rId347" Type="http://schemas.openxmlformats.org/officeDocument/2006/relationships/customXml" Target="../ink/ink766.xml"/><Relationship Id="rId44" Type="http://schemas.openxmlformats.org/officeDocument/2006/relationships/image" Target="../media/image627.png"/><Relationship Id="rId86" Type="http://schemas.openxmlformats.org/officeDocument/2006/relationships/image" Target="../media/image648.png"/><Relationship Id="rId151" Type="http://schemas.openxmlformats.org/officeDocument/2006/relationships/customXml" Target="../ink/ink668.xml"/><Relationship Id="rId389" Type="http://schemas.openxmlformats.org/officeDocument/2006/relationships/customXml" Target="../ink/ink787.xml"/><Relationship Id="rId193" Type="http://schemas.openxmlformats.org/officeDocument/2006/relationships/customXml" Target="../ink/ink689.xml"/><Relationship Id="rId207" Type="http://schemas.openxmlformats.org/officeDocument/2006/relationships/customXml" Target="../ink/ink696.xml"/><Relationship Id="rId249" Type="http://schemas.openxmlformats.org/officeDocument/2006/relationships/customXml" Target="../ink/ink717.xml"/><Relationship Id="rId13" Type="http://schemas.openxmlformats.org/officeDocument/2006/relationships/customXml" Target="../ink/ink599.xml"/><Relationship Id="rId109" Type="http://schemas.openxmlformats.org/officeDocument/2006/relationships/customXml" Target="../ink/ink647.xml"/><Relationship Id="rId260" Type="http://schemas.openxmlformats.org/officeDocument/2006/relationships/image" Target="../media/image735.png"/><Relationship Id="rId316" Type="http://schemas.openxmlformats.org/officeDocument/2006/relationships/image" Target="../media/image763.png"/><Relationship Id="rId55" Type="http://schemas.openxmlformats.org/officeDocument/2006/relationships/customXml" Target="../ink/ink620.xml"/><Relationship Id="rId97" Type="http://schemas.openxmlformats.org/officeDocument/2006/relationships/customXml" Target="../ink/ink641.xml"/><Relationship Id="rId120" Type="http://schemas.openxmlformats.org/officeDocument/2006/relationships/image" Target="../media/image665.png"/><Relationship Id="rId358" Type="http://schemas.openxmlformats.org/officeDocument/2006/relationships/image" Target="../media/image784.png"/><Relationship Id="rId162" Type="http://schemas.openxmlformats.org/officeDocument/2006/relationships/image" Target="../media/image686.png"/><Relationship Id="rId218" Type="http://schemas.openxmlformats.org/officeDocument/2006/relationships/image" Target="../media/image714.png"/><Relationship Id="rId271" Type="http://schemas.openxmlformats.org/officeDocument/2006/relationships/customXml" Target="../ink/ink728.xml"/><Relationship Id="rId24" Type="http://schemas.openxmlformats.org/officeDocument/2006/relationships/image" Target="../media/image618.png"/><Relationship Id="rId66" Type="http://schemas.openxmlformats.org/officeDocument/2006/relationships/image" Target="../media/image638.png"/><Relationship Id="rId131" Type="http://schemas.openxmlformats.org/officeDocument/2006/relationships/customXml" Target="../ink/ink658.xml"/><Relationship Id="rId327" Type="http://schemas.openxmlformats.org/officeDocument/2006/relationships/customXml" Target="../ink/ink756.xml"/><Relationship Id="rId369" Type="http://schemas.openxmlformats.org/officeDocument/2006/relationships/customXml" Target="../ink/ink777.xml"/><Relationship Id="rId173" Type="http://schemas.openxmlformats.org/officeDocument/2006/relationships/customXml" Target="../ink/ink679.xml"/><Relationship Id="rId229" Type="http://schemas.openxmlformats.org/officeDocument/2006/relationships/customXml" Target="../ink/ink707.xml"/><Relationship Id="rId380" Type="http://schemas.openxmlformats.org/officeDocument/2006/relationships/image" Target="../media/image795.png"/><Relationship Id="rId240" Type="http://schemas.openxmlformats.org/officeDocument/2006/relationships/image" Target="../media/image725.png"/><Relationship Id="rId35" Type="http://schemas.openxmlformats.org/officeDocument/2006/relationships/customXml" Target="../ink/ink610.xml"/><Relationship Id="rId77" Type="http://schemas.openxmlformats.org/officeDocument/2006/relationships/customXml" Target="../ink/ink631.xml"/><Relationship Id="rId100" Type="http://schemas.openxmlformats.org/officeDocument/2006/relationships/image" Target="../media/image655.png"/><Relationship Id="rId282" Type="http://schemas.openxmlformats.org/officeDocument/2006/relationships/image" Target="../media/image746.png"/><Relationship Id="rId338" Type="http://schemas.openxmlformats.org/officeDocument/2006/relationships/image" Target="../media/image774.png"/><Relationship Id="rId8" Type="http://schemas.openxmlformats.org/officeDocument/2006/relationships/customXml" Target="../ink/ink596.xml"/><Relationship Id="rId142" Type="http://schemas.openxmlformats.org/officeDocument/2006/relationships/image" Target="../media/image676.png"/><Relationship Id="rId184" Type="http://schemas.openxmlformats.org/officeDocument/2006/relationships/image" Target="../media/image697.png"/><Relationship Id="rId391" Type="http://schemas.openxmlformats.org/officeDocument/2006/relationships/customXml" Target="../ink/ink788.xml"/><Relationship Id="rId251" Type="http://schemas.openxmlformats.org/officeDocument/2006/relationships/customXml" Target="../ink/ink718.xml"/><Relationship Id="rId46" Type="http://schemas.openxmlformats.org/officeDocument/2006/relationships/image" Target="../media/image628.png"/><Relationship Id="rId293" Type="http://schemas.openxmlformats.org/officeDocument/2006/relationships/customXml" Target="../ink/ink739.xml"/><Relationship Id="rId307" Type="http://schemas.openxmlformats.org/officeDocument/2006/relationships/customXml" Target="../ink/ink746.xml"/><Relationship Id="rId349" Type="http://schemas.openxmlformats.org/officeDocument/2006/relationships/customXml" Target="../ink/ink767.xml"/><Relationship Id="rId88" Type="http://schemas.openxmlformats.org/officeDocument/2006/relationships/image" Target="../media/image649.png"/><Relationship Id="rId111" Type="http://schemas.openxmlformats.org/officeDocument/2006/relationships/customXml" Target="../ink/ink648.xml"/><Relationship Id="rId153" Type="http://schemas.openxmlformats.org/officeDocument/2006/relationships/customXml" Target="../ink/ink669.xml"/><Relationship Id="rId195" Type="http://schemas.openxmlformats.org/officeDocument/2006/relationships/customXml" Target="../ink/ink690.xml"/><Relationship Id="rId209" Type="http://schemas.openxmlformats.org/officeDocument/2006/relationships/customXml" Target="../ink/ink697.xml"/><Relationship Id="rId360" Type="http://schemas.openxmlformats.org/officeDocument/2006/relationships/image" Target="../media/image785.png"/><Relationship Id="rId220" Type="http://schemas.openxmlformats.org/officeDocument/2006/relationships/image" Target="../media/image715.png"/><Relationship Id="rId15" Type="http://schemas.openxmlformats.org/officeDocument/2006/relationships/customXml" Target="../ink/ink600.xml"/><Relationship Id="rId57" Type="http://schemas.openxmlformats.org/officeDocument/2006/relationships/customXml" Target="../ink/ink621.xml"/><Relationship Id="rId262" Type="http://schemas.openxmlformats.org/officeDocument/2006/relationships/image" Target="../media/image736.png"/><Relationship Id="rId318" Type="http://schemas.openxmlformats.org/officeDocument/2006/relationships/image" Target="../media/image764.png"/><Relationship Id="rId99" Type="http://schemas.openxmlformats.org/officeDocument/2006/relationships/customXml" Target="../ink/ink642.xml"/><Relationship Id="rId122" Type="http://schemas.openxmlformats.org/officeDocument/2006/relationships/image" Target="../media/image666.png"/><Relationship Id="rId164" Type="http://schemas.openxmlformats.org/officeDocument/2006/relationships/image" Target="../media/image687.png"/><Relationship Id="rId371" Type="http://schemas.openxmlformats.org/officeDocument/2006/relationships/customXml" Target="../ink/ink778.xml"/><Relationship Id="rId26" Type="http://schemas.openxmlformats.org/officeDocument/2006/relationships/image" Target="../media/image619.png"/><Relationship Id="rId231" Type="http://schemas.openxmlformats.org/officeDocument/2006/relationships/customXml" Target="../ink/ink708.xml"/><Relationship Id="rId273" Type="http://schemas.openxmlformats.org/officeDocument/2006/relationships/customXml" Target="../ink/ink729.xml"/><Relationship Id="rId329" Type="http://schemas.openxmlformats.org/officeDocument/2006/relationships/customXml" Target="../ink/ink757.xml"/><Relationship Id="rId68" Type="http://schemas.openxmlformats.org/officeDocument/2006/relationships/image" Target="../media/image639.png"/><Relationship Id="rId133" Type="http://schemas.openxmlformats.org/officeDocument/2006/relationships/customXml" Target="../ink/ink659.xml"/><Relationship Id="rId175" Type="http://schemas.openxmlformats.org/officeDocument/2006/relationships/customXml" Target="../ink/ink680.xml"/><Relationship Id="rId340" Type="http://schemas.openxmlformats.org/officeDocument/2006/relationships/image" Target="../media/image775.png"/><Relationship Id="rId200" Type="http://schemas.openxmlformats.org/officeDocument/2006/relationships/image" Target="../media/image705.png"/><Relationship Id="rId382" Type="http://schemas.openxmlformats.org/officeDocument/2006/relationships/image" Target="../media/image796.png"/><Relationship Id="rId242" Type="http://schemas.openxmlformats.org/officeDocument/2006/relationships/image" Target="../media/image726.png"/><Relationship Id="rId284" Type="http://schemas.openxmlformats.org/officeDocument/2006/relationships/image" Target="../media/image747.png"/><Relationship Id="rId37" Type="http://schemas.openxmlformats.org/officeDocument/2006/relationships/customXml" Target="../ink/ink611.xml"/><Relationship Id="rId79" Type="http://schemas.openxmlformats.org/officeDocument/2006/relationships/customXml" Target="../ink/ink632.xml"/><Relationship Id="rId102" Type="http://schemas.openxmlformats.org/officeDocument/2006/relationships/image" Target="../media/image656.png"/><Relationship Id="rId144" Type="http://schemas.openxmlformats.org/officeDocument/2006/relationships/image" Target="../media/image67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4.png"/><Relationship Id="rId299" Type="http://schemas.openxmlformats.org/officeDocument/2006/relationships/image" Target="../media/image955.png"/><Relationship Id="rId21" Type="http://schemas.openxmlformats.org/officeDocument/2006/relationships/image" Target="../media/image816.png"/><Relationship Id="rId63" Type="http://schemas.openxmlformats.org/officeDocument/2006/relationships/image" Target="../media/image837.png"/><Relationship Id="rId159" Type="http://schemas.openxmlformats.org/officeDocument/2006/relationships/image" Target="../media/image885.png"/><Relationship Id="rId170" Type="http://schemas.openxmlformats.org/officeDocument/2006/relationships/customXml" Target="../ink/ink878.xml"/><Relationship Id="rId226" Type="http://schemas.openxmlformats.org/officeDocument/2006/relationships/customXml" Target="../ink/ink906.xml"/><Relationship Id="rId268" Type="http://schemas.openxmlformats.org/officeDocument/2006/relationships/customXml" Target="../ink/ink927.xml"/><Relationship Id="rId32" Type="http://schemas.openxmlformats.org/officeDocument/2006/relationships/customXml" Target="../ink/ink809.xml"/><Relationship Id="rId74" Type="http://schemas.openxmlformats.org/officeDocument/2006/relationships/customXml" Target="../ink/ink830.xml"/><Relationship Id="rId128" Type="http://schemas.openxmlformats.org/officeDocument/2006/relationships/customXml" Target="../ink/ink857.xml"/><Relationship Id="rId5" Type="http://schemas.openxmlformats.org/officeDocument/2006/relationships/image" Target="../media/image808.png"/><Relationship Id="rId181" Type="http://schemas.openxmlformats.org/officeDocument/2006/relationships/image" Target="../media/image896.png"/><Relationship Id="rId237" Type="http://schemas.openxmlformats.org/officeDocument/2006/relationships/image" Target="../media/image924.png"/><Relationship Id="rId279" Type="http://schemas.openxmlformats.org/officeDocument/2006/relationships/image" Target="../media/image945.png"/><Relationship Id="rId43" Type="http://schemas.openxmlformats.org/officeDocument/2006/relationships/image" Target="../media/image827.png"/><Relationship Id="rId139" Type="http://schemas.openxmlformats.org/officeDocument/2006/relationships/image" Target="../media/image875.png"/><Relationship Id="rId290" Type="http://schemas.openxmlformats.org/officeDocument/2006/relationships/customXml" Target="../ink/ink938.xml"/><Relationship Id="rId85" Type="http://schemas.openxmlformats.org/officeDocument/2006/relationships/image" Target="../media/image848.png"/><Relationship Id="rId150" Type="http://schemas.openxmlformats.org/officeDocument/2006/relationships/customXml" Target="../ink/ink868.xml"/><Relationship Id="rId192" Type="http://schemas.openxmlformats.org/officeDocument/2006/relationships/customXml" Target="../ink/ink889.xml"/><Relationship Id="rId206" Type="http://schemas.openxmlformats.org/officeDocument/2006/relationships/customXml" Target="../ink/ink896.xml"/><Relationship Id="rId248" Type="http://schemas.openxmlformats.org/officeDocument/2006/relationships/customXml" Target="../ink/ink917.xml"/><Relationship Id="rId12" Type="http://schemas.openxmlformats.org/officeDocument/2006/relationships/customXml" Target="../ink/ink799.xml"/><Relationship Id="rId108" Type="http://schemas.openxmlformats.org/officeDocument/2006/relationships/customXml" Target="../ink/ink847.xml"/><Relationship Id="rId54" Type="http://schemas.openxmlformats.org/officeDocument/2006/relationships/customXml" Target="../ink/ink820.xml"/><Relationship Id="rId75" Type="http://schemas.openxmlformats.org/officeDocument/2006/relationships/image" Target="../media/image843.png"/><Relationship Id="rId96" Type="http://schemas.openxmlformats.org/officeDocument/2006/relationships/customXml" Target="../ink/ink841.xml"/><Relationship Id="rId140" Type="http://schemas.openxmlformats.org/officeDocument/2006/relationships/customXml" Target="../ink/ink863.xml"/><Relationship Id="rId161" Type="http://schemas.openxmlformats.org/officeDocument/2006/relationships/image" Target="../media/image886.png"/><Relationship Id="rId182" Type="http://schemas.openxmlformats.org/officeDocument/2006/relationships/customXml" Target="../ink/ink884.xml"/><Relationship Id="rId217" Type="http://schemas.openxmlformats.org/officeDocument/2006/relationships/image" Target="../media/image914.png"/><Relationship Id="rId6" Type="http://schemas.openxmlformats.org/officeDocument/2006/relationships/customXml" Target="../ink/ink796.xml"/><Relationship Id="rId238" Type="http://schemas.openxmlformats.org/officeDocument/2006/relationships/customXml" Target="../ink/ink912.xml"/><Relationship Id="rId259" Type="http://schemas.openxmlformats.org/officeDocument/2006/relationships/image" Target="../media/image935.png"/><Relationship Id="rId23" Type="http://schemas.openxmlformats.org/officeDocument/2006/relationships/image" Target="../media/image817.png"/><Relationship Id="rId119" Type="http://schemas.openxmlformats.org/officeDocument/2006/relationships/image" Target="../media/image865.png"/><Relationship Id="rId270" Type="http://schemas.openxmlformats.org/officeDocument/2006/relationships/customXml" Target="../ink/ink928.xml"/><Relationship Id="rId291" Type="http://schemas.openxmlformats.org/officeDocument/2006/relationships/image" Target="../media/image951.png"/><Relationship Id="rId44" Type="http://schemas.openxmlformats.org/officeDocument/2006/relationships/customXml" Target="../ink/ink815.xml"/><Relationship Id="rId65" Type="http://schemas.openxmlformats.org/officeDocument/2006/relationships/image" Target="../media/image838.png"/><Relationship Id="rId86" Type="http://schemas.openxmlformats.org/officeDocument/2006/relationships/customXml" Target="../ink/ink836.xml"/><Relationship Id="rId130" Type="http://schemas.openxmlformats.org/officeDocument/2006/relationships/customXml" Target="../ink/ink858.xml"/><Relationship Id="rId151" Type="http://schemas.openxmlformats.org/officeDocument/2006/relationships/image" Target="../media/image881.png"/><Relationship Id="rId172" Type="http://schemas.openxmlformats.org/officeDocument/2006/relationships/customXml" Target="../ink/ink879.xml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228" Type="http://schemas.openxmlformats.org/officeDocument/2006/relationships/customXml" Target="../ink/ink907.xml"/><Relationship Id="rId249" Type="http://schemas.openxmlformats.org/officeDocument/2006/relationships/image" Target="../media/image930.png"/><Relationship Id="rId13" Type="http://schemas.openxmlformats.org/officeDocument/2006/relationships/image" Target="../media/image812.png"/><Relationship Id="rId109" Type="http://schemas.openxmlformats.org/officeDocument/2006/relationships/image" Target="../media/image860.png"/><Relationship Id="rId260" Type="http://schemas.openxmlformats.org/officeDocument/2006/relationships/customXml" Target="../ink/ink923.xml"/><Relationship Id="rId281" Type="http://schemas.openxmlformats.org/officeDocument/2006/relationships/image" Target="../media/image946.png"/><Relationship Id="rId34" Type="http://schemas.openxmlformats.org/officeDocument/2006/relationships/customXml" Target="../ink/ink810.xml"/><Relationship Id="rId55" Type="http://schemas.openxmlformats.org/officeDocument/2006/relationships/image" Target="../media/image833.png"/><Relationship Id="rId76" Type="http://schemas.openxmlformats.org/officeDocument/2006/relationships/customXml" Target="../ink/ink831.xml"/><Relationship Id="rId97" Type="http://schemas.openxmlformats.org/officeDocument/2006/relationships/image" Target="../media/image854.png"/><Relationship Id="rId120" Type="http://schemas.openxmlformats.org/officeDocument/2006/relationships/customXml" Target="../ink/ink853.xml"/><Relationship Id="rId141" Type="http://schemas.openxmlformats.org/officeDocument/2006/relationships/image" Target="../media/image876.png"/><Relationship Id="rId7" Type="http://schemas.openxmlformats.org/officeDocument/2006/relationships/image" Target="../media/image809.png"/><Relationship Id="rId162" Type="http://schemas.openxmlformats.org/officeDocument/2006/relationships/customXml" Target="../ink/ink874.xml"/><Relationship Id="rId183" Type="http://schemas.openxmlformats.org/officeDocument/2006/relationships/image" Target="../media/image897.png"/><Relationship Id="rId218" Type="http://schemas.openxmlformats.org/officeDocument/2006/relationships/customXml" Target="../ink/ink902.xml"/><Relationship Id="rId239" Type="http://schemas.openxmlformats.org/officeDocument/2006/relationships/image" Target="../media/image925.png"/><Relationship Id="rId250" Type="http://schemas.openxmlformats.org/officeDocument/2006/relationships/customXml" Target="../ink/ink918.xml"/><Relationship Id="rId271" Type="http://schemas.openxmlformats.org/officeDocument/2006/relationships/image" Target="../media/image941.png"/><Relationship Id="rId292" Type="http://schemas.openxmlformats.org/officeDocument/2006/relationships/customXml" Target="../ink/ink939.xml"/><Relationship Id="rId24" Type="http://schemas.openxmlformats.org/officeDocument/2006/relationships/customXml" Target="../ink/ink805.xml"/><Relationship Id="rId45" Type="http://schemas.openxmlformats.org/officeDocument/2006/relationships/image" Target="../media/image828.png"/><Relationship Id="rId66" Type="http://schemas.openxmlformats.org/officeDocument/2006/relationships/customXml" Target="../ink/ink826.xml"/><Relationship Id="rId87" Type="http://schemas.openxmlformats.org/officeDocument/2006/relationships/image" Target="../media/image849.png"/><Relationship Id="rId110" Type="http://schemas.openxmlformats.org/officeDocument/2006/relationships/customXml" Target="../ink/ink848.xml"/><Relationship Id="rId131" Type="http://schemas.openxmlformats.org/officeDocument/2006/relationships/image" Target="../media/image871.png"/><Relationship Id="rId152" Type="http://schemas.openxmlformats.org/officeDocument/2006/relationships/customXml" Target="../ink/ink869.xml"/><Relationship Id="rId173" Type="http://schemas.openxmlformats.org/officeDocument/2006/relationships/image" Target="../media/image892.png"/><Relationship Id="rId194" Type="http://schemas.openxmlformats.org/officeDocument/2006/relationships/customXml" Target="../ink/ink890.xml"/><Relationship Id="rId208" Type="http://schemas.openxmlformats.org/officeDocument/2006/relationships/customXml" Target="../ink/ink897.xml"/><Relationship Id="rId229" Type="http://schemas.openxmlformats.org/officeDocument/2006/relationships/image" Target="../media/image920.png"/><Relationship Id="rId240" Type="http://schemas.openxmlformats.org/officeDocument/2006/relationships/customXml" Target="../ink/ink913.xml"/><Relationship Id="rId261" Type="http://schemas.openxmlformats.org/officeDocument/2006/relationships/image" Target="../media/image936.png"/><Relationship Id="rId14" Type="http://schemas.openxmlformats.org/officeDocument/2006/relationships/customXml" Target="../ink/ink800.xml"/><Relationship Id="rId35" Type="http://schemas.openxmlformats.org/officeDocument/2006/relationships/image" Target="../media/image823.png"/><Relationship Id="rId56" Type="http://schemas.openxmlformats.org/officeDocument/2006/relationships/customXml" Target="../ink/ink821.xml"/><Relationship Id="rId77" Type="http://schemas.openxmlformats.org/officeDocument/2006/relationships/image" Target="../media/image844.png"/><Relationship Id="rId100" Type="http://schemas.openxmlformats.org/officeDocument/2006/relationships/customXml" Target="../ink/ink843.xml"/><Relationship Id="rId282" Type="http://schemas.openxmlformats.org/officeDocument/2006/relationships/customXml" Target="../ink/ink934.xml"/><Relationship Id="rId8" Type="http://schemas.openxmlformats.org/officeDocument/2006/relationships/customXml" Target="../ink/ink797.xml"/><Relationship Id="rId98" Type="http://schemas.openxmlformats.org/officeDocument/2006/relationships/customXml" Target="../ink/ink842.xml"/><Relationship Id="rId121" Type="http://schemas.openxmlformats.org/officeDocument/2006/relationships/image" Target="../media/image866.png"/><Relationship Id="rId142" Type="http://schemas.openxmlformats.org/officeDocument/2006/relationships/customXml" Target="../ink/ink864.xml"/><Relationship Id="rId163" Type="http://schemas.openxmlformats.org/officeDocument/2006/relationships/image" Target="../media/image887.png"/><Relationship Id="rId184" Type="http://schemas.openxmlformats.org/officeDocument/2006/relationships/customXml" Target="../ink/ink885.xml"/><Relationship Id="rId219" Type="http://schemas.openxmlformats.org/officeDocument/2006/relationships/image" Target="../media/image915.png"/><Relationship Id="rId230" Type="http://schemas.openxmlformats.org/officeDocument/2006/relationships/customXml" Target="../ink/ink908.xml"/><Relationship Id="rId251" Type="http://schemas.openxmlformats.org/officeDocument/2006/relationships/image" Target="../media/image931.png"/><Relationship Id="rId25" Type="http://schemas.openxmlformats.org/officeDocument/2006/relationships/image" Target="../media/image818.png"/><Relationship Id="rId46" Type="http://schemas.openxmlformats.org/officeDocument/2006/relationships/customXml" Target="../ink/ink816.xml"/><Relationship Id="rId67" Type="http://schemas.openxmlformats.org/officeDocument/2006/relationships/image" Target="../media/image839.png"/><Relationship Id="rId272" Type="http://schemas.openxmlformats.org/officeDocument/2006/relationships/customXml" Target="../ink/ink929.xml"/><Relationship Id="rId293" Type="http://schemas.openxmlformats.org/officeDocument/2006/relationships/image" Target="../media/image952.png"/><Relationship Id="rId88" Type="http://schemas.openxmlformats.org/officeDocument/2006/relationships/customXml" Target="../ink/ink837.xml"/><Relationship Id="rId111" Type="http://schemas.openxmlformats.org/officeDocument/2006/relationships/image" Target="../media/image861.png"/><Relationship Id="rId132" Type="http://schemas.openxmlformats.org/officeDocument/2006/relationships/customXml" Target="../ink/ink859.xml"/><Relationship Id="rId153" Type="http://schemas.openxmlformats.org/officeDocument/2006/relationships/image" Target="../media/image882.png"/><Relationship Id="rId174" Type="http://schemas.openxmlformats.org/officeDocument/2006/relationships/customXml" Target="../ink/ink880.xml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220" Type="http://schemas.openxmlformats.org/officeDocument/2006/relationships/customXml" Target="../ink/ink903.xml"/><Relationship Id="rId241" Type="http://schemas.openxmlformats.org/officeDocument/2006/relationships/image" Target="../media/image926.png"/><Relationship Id="rId15" Type="http://schemas.openxmlformats.org/officeDocument/2006/relationships/image" Target="../media/image813.png"/><Relationship Id="rId36" Type="http://schemas.openxmlformats.org/officeDocument/2006/relationships/customXml" Target="../ink/ink811.xml"/><Relationship Id="rId57" Type="http://schemas.openxmlformats.org/officeDocument/2006/relationships/image" Target="../media/image834.png"/><Relationship Id="rId262" Type="http://schemas.openxmlformats.org/officeDocument/2006/relationships/customXml" Target="../ink/ink924.xml"/><Relationship Id="rId283" Type="http://schemas.openxmlformats.org/officeDocument/2006/relationships/image" Target="../media/image947.png"/><Relationship Id="rId78" Type="http://schemas.openxmlformats.org/officeDocument/2006/relationships/customXml" Target="../ink/ink832.xml"/><Relationship Id="rId99" Type="http://schemas.openxmlformats.org/officeDocument/2006/relationships/image" Target="../media/image855.png"/><Relationship Id="rId101" Type="http://schemas.openxmlformats.org/officeDocument/2006/relationships/image" Target="../media/image856.png"/><Relationship Id="rId122" Type="http://schemas.openxmlformats.org/officeDocument/2006/relationships/customXml" Target="../ink/ink854.xml"/><Relationship Id="rId143" Type="http://schemas.openxmlformats.org/officeDocument/2006/relationships/image" Target="../media/image877.png"/><Relationship Id="rId164" Type="http://schemas.openxmlformats.org/officeDocument/2006/relationships/customXml" Target="../ink/ink875.xml"/><Relationship Id="rId185" Type="http://schemas.openxmlformats.org/officeDocument/2006/relationships/image" Target="../media/image898.png"/><Relationship Id="rId9" Type="http://schemas.openxmlformats.org/officeDocument/2006/relationships/image" Target="../media/image810.png"/><Relationship Id="rId210" Type="http://schemas.openxmlformats.org/officeDocument/2006/relationships/customXml" Target="../ink/ink898.xml"/><Relationship Id="rId26" Type="http://schemas.openxmlformats.org/officeDocument/2006/relationships/customXml" Target="../ink/ink806.xml"/><Relationship Id="rId231" Type="http://schemas.openxmlformats.org/officeDocument/2006/relationships/image" Target="../media/image921.png"/><Relationship Id="rId252" Type="http://schemas.openxmlformats.org/officeDocument/2006/relationships/customXml" Target="../ink/ink919.xml"/><Relationship Id="rId273" Type="http://schemas.openxmlformats.org/officeDocument/2006/relationships/image" Target="../media/image942.png"/><Relationship Id="rId294" Type="http://schemas.openxmlformats.org/officeDocument/2006/relationships/customXml" Target="../ink/ink940.xml"/><Relationship Id="rId47" Type="http://schemas.openxmlformats.org/officeDocument/2006/relationships/image" Target="../media/image829.png"/><Relationship Id="rId68" Type="http://schemas.openxmlformats.org/officeDocument/2006/relationships/customXml" Target="../ink/ink827.xml"/><Relationship Id="rId89" Type="http://schemas.openxmlformats.org/officeDocument/2006/relationships/image" Target="../media/image850.png"/><Relationship Id="rId112" Type="http://schemas.openxmlformats.org/officeDocument/2006/relationships/customXml" Target="../ink/ink849.xml"/><Relationship Id="rId133" Type="http://schemas.openxmlformats.org/officeDocument/2006/relationships/image" Target="../media/image872.png"/><Relationship Id="rId154" Type="http://schemas.openxmlformats.org/officeDocument/2006/relationships/customXml" Target="../ink/ink870.xml"/><Relationship Id="rId175" Type="http://schemas.openxmlformats.org/officeDocument/2006/relationships/image" Target="../media/image893.png"/><Relationship Id="rId196" Type="http://schemas.openxmlformats.org/officeDocument/2006/relationships/customXml" Target="../ink/ink891.xml"/><Relationship Id="rId200" Type="http://schemas.openxmlformats.org/officeDocument/2006/relationships/customXml" Target="../ink/ink893.xml"/><Relationship Id="rId16" Type="http://schemas.openxmlformats.org/officeDocument/2006/relationships/customXml" Target="../ink/ink801.xml"/><Relationship Id="rId221" Type="http://schemas.openxmlformats.org/officeDocument/2006/relationships/image" Target="../media/image916.png"/><Relationship Id="rId242" Type="http://schemas.openxmlformats.org/officeDocument/2006/relationships/customXml" Target="../ink/ink914.xml"/><Relationship Id="rId263" Type="http://schemas.openxmlformats.org/officeDocument/2006/relationships/image" Target="../media/image937.png"/><Relationship Id="rId284" Type="http://schemas.openxmlformats.org/officeDocument/2006/relationships/customXml" Target="../ink/ink935.xml"/><Relationship Id="rId37" Type="http://schemas.openxmlformats.org/officeDocument/2006/relationships/image" Target="../media/image824.png"/><Relationship Id="rId58" Type="http://schemas.openxmlformats.org/officeDocument/2006/relationships/customXml" Target="../ink/ink822.xml"/><Relationship Id="rId79" Type="http://schemas.openxmlformats.org/officeDocument/2006/relationships/image" Target="../media/image845.png"/><Relationship Id="rId102" Type="http://schemas.openxmlformats.org/officeDocument/2006/relationships/customXml" Target="../ink/ink844.xml"/><Relationship Id="rId123" Type="http://schemas.openxmlformats.org/officeDocument/2006/relationships/image" Target="../media/image867.png"/><Relationship Id="rId144" Type="http://schemas.openxmlformats.org/officeDocument/2006/relationships/customXml" Target="../ink/ink865.xml"/><Relationship Id="rId90" Type="http://schemas.openxmlformats.org/officeDocument/2006/relationships/customXml" Target="../ink/ink838.xml"/><Relationship Id="rId165" Type="http://schemas.openxmlformats.org/officeDocument/2006/relationships/image" Target="../media/image888.png"/><Relationship Id="rId186" Type="http://schemas.openxmlformats.org/officeDocument/2006/relationships/customXml" Target="../ink/ink886.xml"/><Relationship Id="rId211" Type="http://schemas.openxmlformats.org/officeDocument/2006/relationships/image" Target="../media/image911.png"/><Relationship Id="rId232" Type="http://schemas.openxmlformats.org/officeDocument/2006/relationships/customXml" Target="../ink/ink909.xml"/><Relationship Id="rId253" Type="http://schemas.openxmlformats.org/officeDocument/2006/relationships/image" Target="../media/image932.png"/><Relationship Id="rId274" Type="http://schemas.openxmlformats.org/officeDocument/2006/relationships/customXml" Target="../ink/ink930.xml"/><Relationship Id="rId295" Type="http://schemas.openxmlformats.org/officeDocument/2006/relationships/image" Target="../media/image953.png"/><Relationship Id="rId27" Type="http://schemas.openxmlformats.org/officeDocument/2006/relationships/image" Target="../media/image819.png"/><Relationship Id="rId48" Type="http://schemas.openxmlformats.org/officeDocument/2006/relationships/customXml" Target="../ink/ink817.xml"/><Relationship Id="rId69" Type="http://schemas.openxmlformats.org/officeDocument/2006/relationships/image" Target="../media/image840.png"/><Relationship Id="rId113" Type="http://schemas.openxmlformats.org/officeDocument/2006/relationships/image" Target="../media/image862.png"/><Relationship Id="rId134" Type="http://schemas.openxmlformats.org/officeDocument/2006/relationships/customXml" Target="../ink/ink860.xml"/><Relationship Id="rId80" Type="http://schemas.openxmlformats.org/officeDocument/2006/relationships/customXml" Target="../ink/ink833.xml"/><Relationship Id="rId155" Type="http://schemas.openxmlformats.org/officeDocument/2006/relationships/image" Target="../media/image883.png"/><Relationship Id="rId176" Type="http://schemas.openxmlformats.org/officeDocument/2006/relationships/customXml" Target="../ink/ink881.xml"/><Relationship Id="rId197" Type="http://schemas.openxmlformats.org/officeDocument/2006/relationships/image" Target="../media/image904.png"/><Relationship Id="rId201" Type="http://schemas.openxmlformats.org/officeDocument/2006/relationships/image" Target="../media/image906.png"/><Relationship Id="rId222" Type="http://schemas.openxmlformats.org/officeDocument/2006/relationships/customXml" Target="../ink/ink904.xml"/><Relationship Id="rId243" Type="http://schemas.openxmlformats.org/officeDocument/2006/relationships/image" Target="../media/image927.png"/><Relationship Id="rId264" Type="http://schemas.openxmlformats.org/officeDocument/2006/relationships/customXml" Target="../ink/ink925.xml"/><Relationship Id="rId285" Type="http://schemas.openxmlformats.org/officeDocument/2006/relationships/image" Target="../media/image948.png"/><Relationship Id="rId17" Type="http://schemas.openxmlformats.org/officeDocument/2006/relationships/image" Target="../media/image814.png"/><Relationship Id="rId38" Type="http://schemas.openxmlformats.org/officeDocument/2006/relationships/customXml" Target="../ink/ink812.xml"/><Relationship Id="rId59" Type="http://schemas.openxmlformats.org/officeDocument/2006/relationships/image" Target="../media/image835.png"/><Relationship Id="rId103" Type="http://schemas.openxmlformats.org/officeDocument/2006/relationships/image" Target="../media/image857.png"/><Relationship Id="rId124" Type="http://schemas.openxmlformats.org/officeDocument/2006/relationships/customXml" Target="../ink/ink855.xml"/><Relationship Id="rId70" Type="http://schemas.openxmlformats.org/officeDocument/2006/relationships/customXml" Target="../ink/ink828.xml"/><Relationship Id="rId91" Type="http://schemas.openxmlformats.org/officeDocument/2006/relationships/image" Target="../media/image851.png"/><Relationship Id="rId145" Type="http://schemas.openxmlformats.org/officeDocument/2006/relationships/image" Target="../media/image878.png"/><Relationship Id="rId166" Type="http://schemas.openxmlformats.org/officeDocument/2006/relationships/customXml" Target="../ink/ink876.xml"/><Relationship Id="rId187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99.xml"/><Relationship Id="rId233" Type="http://schemas.openxmlformats.org/officeDocument/2006/relationships/image" Target="../media/image922.png"/><Relationship Id="rId254" Type="http://schemas.openxmlformats.org/officeDocument/2006/relationships/customXml" Target="../ink/ink920.xml"/><Relationship Id="rId28" Type="http://schemas.openxmlformats.org/officeDocument/2006/relationships/customXml" Target="../ink/ink807.xml"/><Relationship Id="rId49" Type="http://schemas.openxmlformats.org/officeDocument/2006/relationships/image" Target="../media/image830.png"/><Relationship Id="rId114" Type="http://schemas.openxmlformats.org/officeDocument/2006/relationships/customXml" Target="../ink/ink850.xml"/><Relationship Id="rId275" Type="http://schemas.openxmlformats.org/officeDocument/2006/relationships/image" Target="../media/image943.png"/><Relationship Id="rId296" Type="http://schemas.openxmlformats.org/officeDocument/2006/relationships/customXml" Target="../ink/ink941.xml"/><Relationship Id="rId60" Type="http://schemas.openxmlformats.org/officeDocument/2006/relationships/customXml" Target="../ink/ink823.xml"/><Relationship Id="rId81" Type="http://schemas.openxmlformats.org/officeDocument/2006/relationships/image" Target="../media/image846.png"/><Relationship Id="rId135" Type="http://schemas.openxmlformats.org/officeDocument/2006/relationships/image" Target="../media/image873.png"/><Relationship Id="rId156" Type="http://schemas.openxmlformats.org/officeDocument/2006/relationships/customXml" Target="../ink/ink871.xml"/><Relationship Id="rId177" Type="http://schemas.openxmlformats.org/officeDocument/2006/relationships/image" Target="../media/image894.png"/><Relationship Id="rId198" Type="http://schemas.openxmlformats.org/officeDocument/2006/relationships/customXml" Target="../ink/ink892.xml"/><Relationship Id="rId202" Type="http://schemas.openxmlformats.org/officeDocument/2006/relationships/customXml" Target="../ink/ink894.xml"/><Relationship Id="rId223" Type="http://schemas.openxmlformats.org/officeDocument/2006/relationships/image" Target="../media/image917.png"/><Relationship Id="rId244" Type="http://schemas.openxmlformats.org/officeDocument/2006/relationships/customXml" Target="../ink/ink915.xml"/><Relationship Id="rId18" Type="http://schemas.openxmlformats.org/officeDocument/2006/relationships/customXml" Target="../ink/ink802.xml"/><Relationship Id="rId39" Type="http://schemas.openxmlformats.org/officeDocument/2006/relationships/image" Target="../media/image825.png"/><Relationship Id="rId265" Type="http://schemas.openxmlformats.org/officeDocument/2006/relationships/image" Target="../media/image938.png"/><Relationship Id="rId286" Type="http://schemas.openxmlformats.org/officeDocument/2006/relationships/customXml" Target="../ink/ink936.xml"/><Relationship Id="rId50" Type="http://schemas.openxmlformats.org/officeDocument/2006/relationships/customXml" Target="../ink/ink818.xml"/><Relationship Id="rId104" Type="http://schemas.openxmlformats.org/officeDocument/2006/relationships/customXml" Target="../ink/ink845.xml"/><Relationship Id="rId125" Type="http://schemas.openxmlformats.org/officeDocument/2006/relationships/image" Target="../media/image868.png"/><Relationship Id="rId146" Type="http://schemas.openxmlformats.org/officeDocument/2006/relationships/customXml" Target="../ink/ink866.xml"/><Relationship Id="rId167" Type="http://schemas.openxmlformats.org/officeDocument/2006/relationships/image" Target="../media/image889.png"/><Relationship Id="rId188" Type="http://schemas.openxmlformats.org/officeDocument/2006/relationships/customXml" Target="../ink/ink887.xml"/><Relationship Id="rId71" Type="http://schemas.openxmlformats.org/officeDocument/2006/relationships/image" Target="../media/image841.png"/><Relationship Id="rId92" Type="http://schemas.openxmlformats.org/officeDocument/2006/relationships/customXml" Target="../ink/ink839.xml"/><Relationship Id="rId213" Type="http://schemas.openxmlformats.org/officeDocument/2006/relationships/image" Target="../media/image912.png"/><Relationship Id="rId234" Type="http://schemas.openxmlformats.org/officeDocument/2006/relationships/customXml" Target="../ink/ink910.xml"/><Relationship Id="rId2" Type="http://schemas.openxmlformats.org/officeDocument/2006/relationships/image" Target="../media/image439.png"/><Relationship Id="rId29" Type="http://schemas.openxmlformats.org/officeDocument/2006/relationships/image" Target="../media/image820.png"/><Relationship Id="rId255" Type="http://schemas.openxmlformats.org/officeDocument/2006/relationships/image" Target="../media/image933.png"/><Relationship Id="rId276" Type="http://schemas.openxmlformats.org/officeDocument/2006/relationships/customXml" Target="../ink/ink931.xml"/><Relationship Id="rId297" Type="http://schemas.openxmlformats.org/officeDocument/2006/relationships/image" Target="../media/image954.png"/><Relationship Id="rId40" Type="http://schemas.openxmlformats.org/officeDocument/2006/relationships/customXml" Target="../ink/ink813.xml"/><Relationship Id="rId115" Type="http://schemas.openxmlformats.org/officeDocument/2006/relationships/image" Target="../media/image863.png"/><Relationship Id="rId136" Type="http://schemas.openxmlformats.org/officeDocument/2006/relationships/customXml" Target="../ink/ink861.xml"/><Relationship Id="rId157" Type="http://schemas.openxmlformats.org/officeDocument/2006/relationships/image" Target="../media/image884.png"/><Relationship Id="rId178" Type="http://schemas.openxmlformats.org/officeDocument/2006/relationships/customXml" Target="../ink/ink882.xml"/><Relationship Id="rId61" Type="http://schemas.openxmlformats.org/officeDocument/2006/relationships/image" Target="../media/image836.png"/><Relationship Id="rId82" Type="http://schemas.openxmlformats.org/officeDocument/2006/relationships/customXml" Target="../ink/ink834.xml"/><Relationship Id="rId199" Type="http://schemas.openxmlformats.org/officeDocument/2006/relationships/image" Target="../media/image905.png"/><Relationship Id="rId203" Type="http://schemas.openxmlformats.org/officeDocument/2006/relationships/image" Target="../media/image907.png"/><Relationship Id="rId19" Type="http://schemas.openxmlformats.org/officeDocument/2006/relationships/image" Target="../media/image815.png"/><Relationship Id="rId224" Type="http://schemas.openxmlformats.org/officeDocument/2006/relationships/customXml" Target="../ink/ink905.xml"/><Relationship Id="rId245" Type="http://schemas.openxmlformats.org/officeDocument/2006/relationships/image" Target="../media/image928.png"/><Relationship Id="rId266" Type="http://schemas.openxmlformats.org/officeDocument/2006/relationships/customXml" Target="../ink/ink926.xml"/><Relationship Id="rId287" Type="http://schemas.openxmlformats.org/officeDocument/2006/relationships/image" Target="../media/image949.png"/><Relationship Id="rId30" Type="http://schemas.openxmlformats.org/officeDocument/2006/relationships/customXml" Target="../ink/ink808.xml"/><Relationship Id="rId105" Type="http://schemas.openxmlformats.org/officeDocument/2006/relationships/image" Target="../media/image858.png"/><Relationship Id="rId126" Type="http://schemas.openxmlformats.org/officeDocument/2006/relationships/customXml" Target="../ink/ink856.xml"/><Relationship Id="rId147" Type="http://schemas.openxmlformats.org/officeDocument/2006/relationships/image" Target="../media/image879.png"/><Relationship Id="rId168" Type="http://schemas.openxmlformats.org/officeDocument/2006/relationships/customXml" Target="../ink/ink877.xml"/><Relationship Id="rId51" Type="http://schemas.openxmlformats.org/officeDocument/2006/relationships/image" Target="../media/image831.png"/><Relationship Id="rId72" Type="http://schemas.openxmlformats.org/officeDocument/2006/relationships/customXml" Target="../ink/ink829.xml"/><Relationship Id="rId93" Type="http://schemas.openxmlformats.org/officeDocument/2006/relationships/image" Target="../media/image852.png"/><Relationship Id="rId189" Type="http://schemas.openxmlformats.org/officeDocument/2006/relationships/image" Target="../media/image900.png"/><Relationship Id="rId3" Type="http://schemas.openxmlformats.org/officeDocument/2006/relationships/image" Target="../media/image440.png"/><Relationship Id="rId214" Type="http://schemas.openxmlformats.org/officeDocument/2006/relationships/customXml" Target="../ink/ink900.xml"/><Relationship Id="rId235" Type="http://schemas.openxmlformats.org/officeDocument/2006/relationships/image" Target="../media/image923.png"/><Relationship Id="rId256" Type="http://schemas.openxmlformats.org/officeDocument/2006/relationships/customXml" Target="../ink/ink921.xml"/><Relationship Id="rId277" Type="http://schemas.openxmlformats.org/officeDocument/2006/relationships/image" Target="../media/image944.png"/><Relationship Id="rId298" Type="http://schemas.openxmlformats.org/officeDocument/2006/relationships/customXml" Target="../ink/ink942.xml"/><Relationship Id="rId116" Type="http://schemas.openxmlformats.org/officeDocument/2006/relationships/customXml" Target="../ink/ink851.xml"/><Relationship Id="rId137" Type="http://schemas.openxmlformats.org/officeDocument/2006/relationships/image" Target="../media/image874.png"/><Relationship Id="rId158" Type="http://schemas.openxmlformats.org/officeDocument/2006/relationships/customXml" Target="../ink/ink872.xml"/><Relationship Id="rId20" Type="http://schemas.openxmlformats.org/officeDocument/2006/relationships/customXml" Target="../ink/ink803.xml"/><Relationship Id="rId41" Type="http://schemas.openxmlformats.org/officeDocument/2006/relationships/image" Target="../media/image826.png"/><Relationship Id="rId62" Type="http://schemas.openxmlformats.org/officeDocument/2006/relationships/customXml" Target="../ink/ink824.xml"/><Relationship Id="rId83" Type="http://schemas.openxmlformats.org/officeDocument/2006/relationships/image" Target="../media/image847.png"/><Relationship Id="rId179" Type="http://schemas.openxmlformats.org/officeDocument/2006/relationships/image" Target="../media/image895.png"/><Relationship Id="rId190" Type="http://schemas.openxmlformats.org/officeDocument/2006/relationships/customXml" Target="../ink/ink888.xml"/><Relationship Id="rId204" Type="http://schemas.openxmlformats.org/officeDocument/2006/relationships/customXml" Target="../ink/ink895.xml"/><Relationship Id="rId225" Type="http://schemas.openxmlformats.org/officeDocument/2006/relationships/image" Target="../media/image918.png"/><Relationship Id="rId246" Type="http://schemas.openxmlformats.org/officeDocument/2006/relationships/customXml" Target="../ink/ink916.xml"/><Relationship Id="rId267" Type="http://schemas.openxmlformats.org/officeDocument/2006/relationships/image" Target="../media/image939.png"/><Relationship Id="rId288" Type="http://schemas.openxmlformats.org/officeDocument/2006/relationships/customXml" Target="../ink/ink937.xml"/><Relationship Id="rId106" Type="http://schemas.openxmlformats.org/officeDocument/2006/relationships/customXml" Target="../ink/ink846.xml"/><Relationship Id="rId127" Type="http://schemas.openxmlformats.org/officeDocument/2006/relationships/image" Target="../media/image869.png"/><Relationship Id="rId10" Type="http://schemas.openxmlformats.org/officeDocument/2006/relationships/customXml" Target="../ink/ink798.xml"/><Relationship Id="rId31" Type="http://schemas.openxmlformats.org/officeDocument/2006/relationships/image" Target="../media/image821.png"/><Relationship Id="rId52" Type="http://schemas.openxmlformats.org/officeDocument/2006/relationships/customXml" Target="../ink/ink819.xml"/><Relationship Id="rId73" Type="http://schemas.openxmlformats.org/officeDocument/2006/relationships/image" Target="../media/image842.png"/><Relationship Id="rId94" Type="http://schemas.openxmlformats.org/officeDocument/2006/relationships/customXml" Target="../ink/ink840.xml"/><Relationship Id="rId148" Type="http://schemas.openxmlformats.org/officeDocument/2006/relationships/customXml" Target="../ink/ink867.xml"/><Relationship Id="rId169" Type="http://schemas.openxmlformats.org/officeDocument/2006/relationships/image" Target="../media/image890.png"/><Relationship Id="rId4" Type="http://schemas.openxmlformats.org/officeDocument/2006/relationships/customXml" Target="../ink/ink795.xml"/><Relationship Id="rId180" Type="http://schemas.openxmlformats.org/officeDocument/2006/relationships/customXml" Target="../ink/ink883.xml"/><Relationship Id="rId215" Type="http://schemas.openxmlformats.org/officeDocument/2006/relationships/image" Target="../media/image913.png"/><Relationship Id="rId236" Type="http://schemas.openxmlformats.org/officeDocument/2006/relationships/customXml" Target="../ink/ink911.xml"/><Relationship Id="rId257" Type="http://schemas.openxmlformats.org/officeDocument/2006/relationships/image" Target="../media/image934.png"/><Relationship Id="rId278" Type="http://schemas.openxmlformats.org/officeDocument/2006/relationships/customXml" Target="../ink/ink932.xml"/><Relationship Id="rId42" Type="http://schemas.openxmlformats.org/officeDocument/2006/relationships/customXml" Target="../ink/ink814.xml"/><Relationship Id="rId84" Type="http://schemas.openxmlformats.org/officeDocument/2006/relationships/customXml" Target="../ink/ink835.xml"/><Relationship Id="rId138" Type="http://schemas.openxmlformats.org/officeDocument/2006/relationships/customXml" Target="../ink/ink862.xml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247" Type="http://schemas.openxmlformats.org/officeDocument/2006/relationships/image" Target="../media/image929.png"/><Relationship Id="rId107" Type="http://schemas.openxmlformats.org/officeDocument/2006/relationships/image" Target="../media/image859.png"/><Relationship Id="rId289" Type="http://schemas.openxmlformats.org/officeDocument/2006/relationships/image" Target="../media/image950.png"/><Relationship Id="rId11" Type="http://schemas.openxmlformats.org/officeDocument/2006/relationships/image" Target="../media/image811.png"/><Relationship Id="rId53" Type="http://schemas.openxmlformats.org/officeDocument/2006/relationships/image" Target="../media/image832.png"/><Relationship Id="rId149" Type="http://schemas.openxmlformats.org/officeDocument/2006/relationships/image" Target="../media/image880.png"/><Relationship Id="rId95" Type="http://schemas.openxmlformats.org/officeDocument/2006/relationships/image" Target="../media/image853.png"/><Relationship Id="rId160" Type="http://schemas.openxmlformats.org/officeDocument/2006/relationships/customXml" Target="../ink/ink873.xml"/><Relationship Id="rId216" Type="http://schemas.openxmlformats.org/officeDocument/2006/relationships/customXml" Target="../ink/ink901.xml"/><Relationship Id="rId258" Type="http://schemas.openxmlformats.org/officeDocument/2006/relationships/customXml" Target="../ink/ink922.xml"/><Relationship Id="rId22" Type="http://schemas.openxmlformats.org/officeDocument/2006/relationships/customXml" Target="../ink/ink804.xml"/><Relationship Id="rId64" Type="http://schemas.openxmlformats.org/officeDocument/2006/relationships/customXml" Target="../ink/ink825.xml"/><Relationship Id="rId118" Type="http://schemas.openxmlformats.org/officeDocument/2006/relationships/customXml" Target="../ink/ink852.xml"/><Relationship Id="rId171" Type="http://schemas.openxmlformats.org/officeDocument/2006/relationships/image" Target="../media/image891.png"/><Relationship Id="rId227" Type="http://schemas.openxmlformats.org/officeDocument/2006/relationships/image" Target="../media/image919.png"/><Relationship Id="rId269" Type="http://schemas.openxmlformats.org/officeDocument/2006/relationships/image" Target="../media/image940.png"/><Relationship Id="rId33" Type="http://schemas.openxmlformats.org/officeDocument/2006/relationships/image" Target="../media/image822.png"/><Relationship Id="rId129" Type="http://schemas.openxmlformats.org/officeDocument/2006/relationships/image" Target="../media/image870.png"/><Relationship Id="rId280" Type="http://schemas.openxmlformats.org/officeDocument/2006/relationships/customXml" Target="../ink/ink93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1.png"/><Relationship Id="rId21" Type="http://schemas.openxmlformats.org/officeDocument/2006/relationships/image" Target="../media/image963.png"/><Relationship Id="rId42" Type="http://schemas.openxmlformats.org/officeDocument/2006/relationships/customXml" Target="../ink/ink962.xml"/><Relationship Id="rId63" Type="http://schemas.openxmlformats.org/officeDocument/2006/relationships/image" Target="../media/image984.png"/><Relationship Id="rId84" Type="http://schemas.openxmlformats.org/officeDocument/2006/relationships/customXml" Target="../ink/ink983.xml"/><Relationship Id="rId138" Type="http://schemas.openxmlformats.org/officeDocument/2006/relationships/customXml" Target="../ink/ink1010.xml"/><Relationship Id="rId159" Type="http://schemas.openxmlformats.org/officeDocument/2006/relationships/image" Target="../media/image1032.png"/><Relationship Id="rId170" Type="http://schemas.openxmlformats.org/officeDocument/2006/relationships/customXml" Target="../ink/ink1026.xml"/><Relationship Id="rId107" Type="http://schemas.openxmlformats.org/officeDocument/2006/relationships/image" Target="../media/image1006.png"/><Relationship Id="rId11" Type="http://schemas.openxmlformats.org/officeDocument/2006/relationships/image" Target="../media/image958.png"/><Relationship Id="rId32" Type="http://schemas.openxmlformats.org/officeDocument/2006/relationships/customXml" Target="../ink/ink957.xml"/><Relationship Id="rId53" Type="http://schemas.openxmlformats.org/officeDocument/2006/relationships/image" Target="../media/image979.png"/><Relationship Id="rId74" Type="http://schemas.openxmlformats.org/officeDocument/2006/relationships/customXml" Target="../ink/ink978.xml"/><Relationship Id="rId128" Type="http://schemas.openxmlformats.org/officeDocument/2006/relationships/customXml" Target="../ink/ink1005.xml"/><Relationship Id="rId149" Type="http://schemas.openxmlformats.org/officeDocument/2006/relationships/image" Target="../media/image1027.png"/><Relationship Id="rId5" Type="http://schemas.openxmlformats.org/officeDocument/2006/relationships/image" Target="../media/image871.png"/><Relationship Id="rId95" Type="http://schemas.openxmlformats.org/officeDocument/2006/relationships/image" Target="../media/image1000.png"/><Relationship Id="rId160" Type="http://schemas.openxmlformats.org/officeDocument/2006/relationships/customXml" Target="../ink/ink1021.xml"/><Relationship Id="rId22" Type="http://schemas.openxmlformats.org/officeDocument/2006/relationships/customXml" Target="../ink/ink952.xml"/><Relationship Id="rId43" Type="http://schemas.openxmlformats.org/officeDocument/2006/relationships/image" Target="../media/image974.png"/><Relationship Id="rId64" Type="http://schemas.openxmlformats.org/officeDocument/2006/relationships/customXml" Target="../ink/ink973.xml"/><Relationship Id="rId118" Type="http://schemas.openxmlformats.org/officeDocument/2006/relationships/customXml" Target="../ink/ink1000.xml"/><Relationship Id="rId139" Type="http://schemas.openxmlformats.org/officeDocument/2006/relationships/image" Target="../media/image1022.png"/><Relationship Id="rId85" Type="http://schemas.openxmlformats.org/officeDocument/2006/relationships/image" Target="../media/image995.png"/><Relationship Id="rId150" Type="http://schemas.openxmlformats.org/officeDocument/2006/relationships/customXml" Target="../ink/ink1016.xml"/><Relationship Id="rId171" Type="http://schemas.openxmlformats.org/officeDocument/2006/relationships/image" Target="../media/image1038.png"/><Relationship Id="rId12" Type="http://schemas.openxmlformats.org/officeDocument/2006/relationships/customXml" Target="../ink/ink947.xml"/><Relationship Id="rId33" Type="http://schemas.openxmlformats.org/officeDocument/2006/relationships/image" Target="../media/image969.png"/><Relationship Id="rId108" Type="http://schemas.openxmlformats.org/officeDocument/2006/relationships/customXml" Target="../ink/ink995.xml"/><Relationship Id="rId129" Type="http://schemas.openxmlformats.org/officeDocument/2006/relationships/image" Target="../media/image1017.png"/><Relationship Id="rId54" Type="http://schemas.openxmlformats.org/officeDocument/2006/relationships/customXml" Target="../ink/ink968.xml"/><Relationship Id="rId75" Type="http://schemas.openxmlformats.org/officeDocument/2006/relationships/image" Target="../media/image990.png"/><Relationship Id="rId96" Type="http://schemas.openxmlformats.org/officeDocument/2006/relationships/customXml" Target="../ink/ink989.xml"/><Relationship Id="rId140" Type="http://schemas.openxmlformats.org/officeDocument/2006/relationships/customXml" Target="../ink/ink1011.xml"/><Relationship Id="rId161" Type="http://schemas.openxmlformats.org/officeDocument/2006/relationships/image" Target="../media/image10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4.xml"/><Relationship Id="rId23" Type="http://schemas.openxmlformats.org/officeDocument/2006/relationships/image" Target="../media/image964.png"/><Relationship Id="rId28" Type="http://schemas.openxmlformats.org/officeDocument/2006/relationships/customXml" Target="../ink/ink955.xml"/><Relationship Id="rId49" Type="http://schemas.openxmlformats.org/officeDocument/2006/relationships/image" Target="../media/image977.png"/><Relationship Id="rId114" Type="http://schemas.openxmlformats.org/officeDocument/2006/relationships/customXml" Target="../ink/ink998.xml"/><Relationship Id="rId119" Type="http://schemas.openxmlformats.org/officeDocument/2006/relationships/image" Target="../media/image1012.png"/><Relationship Id="rId44" Type="http://schemas.openxmlformats.org/officeDocument/2006/relationships/customXml" Target="../ink/ink963.xml"/><Relationship Id="rId60" Type="http://schemas.openxmlformats.org/officeDocument/2006/relationships/customXml" Target="../ink/ink971.xml"/><Relationship Id="rId65" Type="http://schemas.openxmlformats.org/officeDocument/2006/relationships/image" Target="../media/image985.png"/><Relationship Id="rId81" Type="http://schemas.openxmlformats.org/officeDocument/2006/relationships/image" Target="../media/image993.png"/><Relationship Id="rId86" Type="http://schemas.openxmlformats.org/officeDocument/2006/relationships/customXml" Target="../ink/ink984.xml"/><Relationship Id="rId130" Type="http://schemas.openxmlformats.org/officeDocument/2006/relationships/customXml" Target="../ink/ink1006.xml"/><Relationship Id="rId135" Type="http://schemas.openxmlformats.org/officeDocument/2006/relationships/image" Target="../media/image1020.png"/><Relationship Id="rId151" Type="http://schemas.openxmlformats.org/officeDocument/2006/relationships/image" Target="../media/image1028.png"/><Relationship Id="rId156" Type="http://schemas.openxmlformats.org/officeDocument/2006/relationships/customXml" Target="../ink/ink1019.xml"/><Relationship Id="rId172" Type="http://schemas.openxmlformats.org/officeDocument/2006/relationships/customXml" Target="../ink/ink1027.xml"/><Relationship Id="rId13" Type="http://schemas.openxmlformats.org/officeDocument/2006/relationships/image" Target="../media/image959.png"/><Relationship Id="rId18" Type="http://schemas.openxmlformats.org/officeDocument/2006/relationships/customXml" Target="../ink/ink950.xml"/><Relationship Id="rId39" Type="http://schemas.openxmlformats.org/officeDocument/2006/relationships/image" Target="../media/image972.png"/><Relationship Id="rId109" Type="http://schemas.openxmlformats.org/officeDocument/2006/relationships/image" Target="../media/image1007.png"/><Relationship Id="rId34" Type="http://schemas.openxmlformats.org/officeDocument/2006/relationships/customXml" Target="../ink/ink958.xml"/><Relationship Id="rId50" Type="http://schemas.openxmlformats.org/officeDocument/2006/relationships/customXml" Target="../ink/ink966.xml"/><Relationship Id="rId55" Type="http://schemas.openxmlformats.org/officeDocument/2006/relationships/image" Target="../media/image980.png"/><Relationship Id="rId76" Type="http://schemas.openxmlformats.org/officeDocument/2006/relationships/customXml" Target="../ink/ink979.xml"/><Relationship Id="rId97" Type="http://schemas.openxmlformats.org/officeDocument/2006/relationships/image" Target="../media/image1001.png"/><Relationship Id="rId104" Type="http://schemas.openxmlformats.org/officeDocument/2006/relationships/customXml" Target="../ink/ink993.xml"/><Relationship Id="rId120" Type="http://schemas.openxmlformats.org/officeDocument/2006/relationships/customXml" Target="../ink/ink1001.xml"/><Relationship Id="rId125" Type="http://schemas.openxmlformats.org/officeDocument/2006/relationships/image" Target="../media/image1015.png"/><Relationship Id="rId141" Type="http://schemas.openxmlformats.org/officeDocument/2006/relationships/image" Target="../media/image1023.png"/><Relationship Id="rId146" Type="http://schemas.openxmlformats.org/officeDocument/2006/relationships/customXml" Target="../ink/ink1014.xml"/><Relationship Id="rId167" Type="http://schemas.openxmlformats.org/officeDocument/2006/relationships/image" Target="../media/image1036.png"/><Relationship Id="rId7" Type="http://schemas.openxmlformats.org/officeDocument/2006/relationships/image" Target="../media/image956.png"/><Relationship Id="rId71" Type="http://schemas.openxmlformats.org/officeDocument/2006/relationships/image" Target="../media/image988.png"/><Relationship Id="rId92" Type="http://schemas.openxmlformats.org/officeDocument/2006/relationships/customXml" Target="../ink/ink987.xml"/><Relationship Id="rId162" Type="http://schemas.openxmlformats.org/officeDocument/2006/relationships/customXml" Target="../ink/ink1022.xml"/><Relationship Id="rId2" Type="http://schemas.openxmlformats.org/officeDocument/2006/relationships/image" Target="../media/image439.png"/><Relationship Id="rId29" Type="http://schemas.openxmlformats.org/officeDocument/2006/relationships/image" Target="../media/image967.png"/><Relationship Id="rId24" Type="http://schemas.openxmlformats.org/officeDocument/2006/relationships/customXml" Target="../ink/ink953.xml"/><Relationship Id="rId40" Type="http://schemas.openxmlformats.org/officeDocument/2006/relationships/customXml" Target="../ink/ink961.xml"/><Relationship Id="rId45" Type="http://schemas.openxmlformats.org/officeDocument/2006/relationships/image" Target="../media/image975.png"/><Relationship Id="rId66" Type="http://schemas.openxmlformats.org/officeDocument/2006/relationships/customXml" Target="../ink/ink974.xml"/><Relationship Id="rId87" Type="http://schemas.openxmlformats.org/officeDocument/2006/relationships/image" Target="../media/image996.png"/><Relationship Id="rId110" Type="http://schemas.openxmlformats.org/officeDocument/2006/relationships/customXml" Target="../ink/ink996.xml"/><Relationship Id="rId115" Type="http://schemas.openxmlformats.org/officeDocument/2006/relationships/image" Target="../media/image1010.png"/><Relationship Id="rId131" Type="http://schemas.openxmlformats.org/officeDocument/2006/relationships/image" Target="../media/image1018.png"/><Relationship Id="rId136" Type="http://schemas.openxmlformats.org/officeDocument/2006/relationships/customXml" Target="../ink/ink1009.xml"/><Relationship Id="rId157" Type="http://schemas.openxmlformats.org/officeDocument/2006/relationships/image" Target="../media/image1031.png"/><Relationship Id="rId61" Type="http://schemas.openxmlformats.org/officeDocument/2006/relationships/image" Target="../media/image983.png"/><Relationship Id="rId82" Type="http://schemas.openxmlformats.org/officeDocument/2006/relationships/customXml" Target="../ink/ink982.xml"/><Relationship Id="rId152" Type="http://schemas.openxmlformats.org/officeDocument/2006/relationships/customXml" Target="../ink/ink1017.xml"/><Relationship Id="rId173" Type="http://schemas.openxmlformats.org/officeDocument/2006/relationships/image" Target="../media/image1039.png"/><Relationship Id="rId19" Type="http://schemas.openxmlformats.org/officeDocument/2006/relationships/image" Target="../media/image962.png"/><Relationship Id="rId14" Type="http://schemas.openxmlformats.org/officeDocument/2006/relationships/customXml" Target="../ink/ink948.xml"/><Relationship Id="rId30" Type="http://schemas.openxmlformats.org/officeDocument/2006/relationships/customXml" Target="../ink/ink956.xml"/><Relationship Id="rId35" Type="http://schemas.openxmlformats.org/officeDocument/2006/relationships/image" Target="../media/image970.png"/><Relationship Id="rId56" Type="http://schemas.openxmlformats.org/officeDocument/2006/relationships/customXml" Target="../ink/ink969.xml"/><Relationship Id="rId77" Type="http://schemas.openxmlformats.org/officeDocument/2006/relationships/image" Target="../media/image991.png"/><Relationship Id="rId100" Type="http://schemas.openxmlformats.org/officeDocument/2006/relationships/customXml" Target="../ink/ink991.xml"/><Relationship Id="rId105" Type="http://schemas.openxmlformats.org/officeDocument/2006/relationships/image" Target="../media/image1005.png"/><Relationship Id="rId126" Type="http://schemas.openxmlformats.org/officeDocument/2006/relationships/customXml" Target="../ink/ink1004.xml"/><Relationship Id="rId147" Type="http://schemas.openxmlformats.org/officeDocument/2006/relationships/image" Target="../media/image1026.png"/><Relationship Id="rId168" Type="http://schemas.openxmlformats.org/officeDocument/2006/relationships/customXml" Target="../ink/ink1025.xml"/><Relationship Id="rId8" Type="http://schemas.openxmlformats.org/officeDocument/2006/relationships/customXml" Target="../ink/ink945.xml"/><Relationship Id="rId51" Type="http://schemas.openxmlformats.org/officeDocument/2006/relationships/image" Target="../media/image978.png"/><Relationship Id="rId72" Type="http://schemas.openxmlformats.org/officeDocument/2006/relationships/customXml" Target="../ink/ink977.xml"/><Relationship Id="rId93" Type="http://schemas.openxmlformats.org/officeDocument/2006/relationships/image" Target="../media/image999.png"/><Relationship Id="rId98" Type="http://schemas.openxmlformats.org/officeDocument/2006/relationships/customXml" Target="../ink/ink990.xml"/><Relationship Id="rId121" Type="http://schemas.openxmlformats.org/officeDocument/2006/relationships/image" Target="../media/image1013.png"/><Relationship Id="rId142" Type="http://schemas.openxmlformats.org/officeDocument/2006/relationships/customXml" Target="../ink/ink1012.xml"/><Relationship Id="rId163" Type="http://schemas.openxmlformats.org/officeDocument/2006/relationships/image" Target="../media/image1034.png"/><Relationship Id="rId3" Type="http://schemas.openxmlformats.org/officeDocument/2006/relationships/image" Target="../media/image440.png"/><Relationship Id="rId25" Type="http://schemas.openxmlformats.org/officeDocument/2006/relationships/image" Target="../media/image965.png"/><Relationship Id="rId46" Type="http://schemas.openxmlformats.org/officeDocument/2006/relationships/customXml" Target="../ink/ink964.xml"/><Relationship Id="rId67" Type="http://schemas.openxmlformats.org/officeDocument/2006/relationships/image" Target="../media/image986.png"/><Relationship Id="rId116" Type="http://schemas.openxmlformats.org/officeDocument/2006/relationships/customXml" Target="../ink/ink999.xml"/><Relationship Id="rId137" Type="http://schemas.openxmlformats.org/officeDocument/2006/relationships/image" Target="../media/image1021.png"/><Relationship Id="rId158" Type="http://schemas.openxmlformats.org/officeDocument/2006/relationships/customXml" Target="../ink/ink1020.xml"/><Relationship Id="rId20" Type="http://schemas.openxmlformats.org/officeDocument/2006/relationships/customXml" Target="../ink/ink951.xml"/><Relationship Id="rId41" Type="http://schemas.openxmlformats.org/officeDocument/2006/relationships/image" Target="../media/image973.png"/><Relationship Id="rId62" Type="http://schemas.openxmlformats.org/officeDocument/2006/relationships/customXml" Target="../ink/ink972.xml"/><Relationship Id="rId83" Type="http://schemas.openxmlformats.org/officeDocument/2006/relationships/image" Target="../media/image994.png"/><Relationship Id="rId88" Type="http://schemas.openxmlformats.org/officeDocument/2006/relationships/customXml" Target="../ink/ink985.xml"/><Relationship Id="rId111" Type="http://schemas.openxmlformats.org/officeDocument/2006/relationships/image" Target="../media/image1008.png"/><Relationship Id="rId132" Type="http://schemas.openxmlformats.org/officeDocument/2006/relationships/customXml" Target="../ink/ink1007.xml"/><Relationship Id="rId153" Type="http://schemas.openxmlformats.org/officeDocument/2006/relationships/image" Target="../media/image1029.png"/><Relationship Id="rId174" Type="http://schemas.openxmlformats.org/officeDocument/2006/relationships/customXml" Target="../ink/ink1028.xml"/><Relationship Id="rId15" Type="http://schemas.openxmlformats.org/officeDocument/2006/relationships/image" Target="../media/image960.png"/><Relationship Id="rId36" Type="http://schemas.openxmlformats.org/officeDocument/2006/relationships/customXml" Target="../ink/ink959.xml"/><Relationship Id="rId57" Type="http://schemas.openxmlformats.org/officeDocument/2006/relationships/image" Target="../media/image981.png"/><Relationship Id="rId106" Type="http://schemas.openxmlformats.org/officeDocument/2006/relationships/customXml" Target="../ink/ink994.xml"/><Relationship Id="rId127" Type="http://schemas.openxmlformats.org/officeDocument/2006/relationships/image" Target="../media/image1016.png"/><Relationship Id="rId10" Type="http://schemas.openxmlformats.org/officeDocument/2006/relationships/customXml" Target="../ink/ink946.xml"/><Relationship Id="rId31" Type="http://schemas.openxmlformats.org/officeDocument/2006/relationships/image" Target="../media/image968.png"/><Relationship Id="rId52" Type="http://schemas.openxmlformats.org/officeDocument/2006/relationships/customXml" Target="../ink/ink967.xml"/><Relationship Id="rId73" Type="http://schemas.openxmlformats.org/officeDocument/2006/relationships/image" Target="../media/image989.png"/><Relationship Id="rId78" Type="http://schemas.openxmlformats.org/officeDocument/2006/relationships/customXml" Target="../ink/ink980.xml"/><Relationship Id="rId94" Type="http://schemas.openxmlformats.org/officeDocument/2006/relationships/customXml" Target="../ink/ink988.xml"/><Relationship Id="rId99" Type="http://schemas.openxmlformats.org/officeDocument/2006/relationships/image" Target="../media/image1002.png"/><Relationship Id="rId101" Type="http://schemas.openxmlformats.org/officeDocument/2006/relationships/image" Target="../media/image1003.png"/><Relationship Id="rId122" Type="http://schemas.openxmlformats.org/officeDocument/2006/relationships/customXml" Target="../ink/ink1002.xml"/><Relationship Id="rId143" Type="http://schemas.openxmlformats.org/officeDocument/2006/relationships/image" Target="../media/image1024.png"/><Relationship Id="rId148" Type="http://schemas.openxmlformats.org/officeDocument/2006/relationships/customXml" Target="../ink/ink1015.xml"/><Relationship Id="rId164" Type="http://schemas.openxmlformats.org/officeDocument/2006/relationships/customXml" Target="../ink/ink1023.xml"/><Relationship Id="rId169" Type="http://schemas.openxmlformats.org/officeDocument/2006/relationships/image" Target="../media/image1037.png"/><Relationship Id="rId4" Type="http://schemas.openxmlformats.org/officeDocument/2006/relationships/customXml" Target="../ink/ink943.xml"/><Relationship Id="rId9" Type="http://schemas.openxmlformats.org/officeDocument/2006/relationships/image" Target="../media/image957.png"/><Relationship Id="rId26" Type="http://schemas.openxmlformats.org/officeDocument/2006/relationships/customXml" Target="../ink/ink954.xml"/><Relationship Id="rId47" Type="http://schemas.openxmlformats.org/officeDocument/2006/relationships/image" Target="../media/image976.png"/><Relationship Id="rId68" Type="http://schemas.openxmlformats.org/officeDocument/2006/relationships/customXml" Target="../ink/ink975.xml"/><Relationship Id="rId89" Type="http://schemas.openxmlformats.org/officeDocument/2006/relationships/image" Target="../media/image997.png"/><Relationship Id="rId112" Type="http://schemas.openxmlformats.org/officeDocument/2006/relationships/customXml" Target="../ink/ink997.xml"/><Relationship Id="rId133" Type="http://schemas.openxmlformats.org/officeDocument/2006/relationships/image" Target="../media/image1019.png"/><Relationship Id="rId154" Type="http://schemas.openxmlformats.org/officeDocument/2006/relationships/customXml" Target="../ink/ink1018.xml"/><Relationship Id="rId175" Type="http://schemas.openxmlformats.org/officeDocument/2006/relationships/image" Target="../media/image1040.png"/><Relationship Id="rId16" Type="http://schemas.openxmlformats.org/officeDocument/2006/relationships/customXml" Target="../ink/ink949.xml"/><Relationship Id="rId37" Type="http://schemas.openxmlformats.org/officeDocument/2006/relationships/image" Target="../media/image971.png"/><Relationship Id="rId58" Type="http://schemas.openxmlformats.org/officeDocument/2006/relationships/customXml" Target="../ink/ink970.xml"/><Relationship Id="rId79" Type="http://schemas.openxmlformats.org/officeDocument/2006/relationships/image" Target="../media/image992.png"/><Relationship Id="rId102" Type="http://schemas.openxmlformats.org/officeDocument/2006/relationships/customXml" Target="../ink/ink992.xml"/><Relationship Id="rId123" Type="http://schemas.openxmlformats.org/officeDocument/2006/relationships/image" Target="../media/image1014.png"/><Relationship Id="rId144" Type="http://schemas.openxmlformats.org/officeDocument/2006/relationships/customXml" Target="../ink/ink1013.xml"/><Relationship Id="rId90" Type="http://schemas.openxmlformats.org/officeDocument/2006/relationships/customXml" Target="../ink/ink986.xml"/><Relationship Id="rId165" Type="http://schemas.openxmlformats.org/officeDocument/2006/relationships/image" Target="../media/image1035.png"/><Relationship Id="rId27" Type="http://schemas.openxmlformats.org/officeDocument/2006/relationships/image" Target="../media/image966.png"/><Relationship Id="rId48" Type="http://schemas.openxmlformats.org/officeDocument/2006/relationships/customXml" Target="../ink/ink965.xml"/><Relationship Id="rId69" Type="http://schemas.openxmlformats.org/officeDocument/2006/relationships/image" Target="../media/image987.png"/><Relationship Id="rId113" Type="http://schemas.openxmlformats.org/officeDocument/2006/relationships/image" Target="../media/image1009.png"/><Relationship Id="rId134" Type="http://schemas.openxmlformats.org/officeDocument/2006/relationships/customXml" Target="../ink/ink1008.xml"/><Relationship Id="rId80" Type="http://schemas.openxmlformats.org/officeDocument/2006/relationships/customXml" Target="../ink/ink981.xml"/><Relationship Id="rId155" Type="http://schemas.openxmlformats.org/officeDocument/2006/relationships/image" Target="../media/image1030.png"/><Relationship Id="rId17" Type="http://schemas.openxmlformats.org/officeDocument/2006/relationships/image" Target="../media/image961.png"/><Relationship Id="rId38" Type="http://schemas.openxmlformats.org/officeDocument/2006/relationships/customXml" Target="../ink/ink960.xml"/><Relationship Id="rId59" Type="http://schemas.openxmlformats.org/officeDocument/2006/relationships/image" Target="../media/image982.png"/><Relationship Id="rId103" Type="http://schemas.openxmlformats.org/officeDocument/2006/relationships/image" Target="../media/image1004.png"/><Relationship Id="rId124" Type="http://schemas.openxmlformats.org/officeDocument/2006/relationships/customXml" Target="../ink/ink1003.xml"/><Relationship Id="rId70" Type="http://schemas.openxmlformats.org/officeDocument/2006/relationships/customXml" Target="../ink/ink976.xml"/><Relationship Id="rId91" Type="http://schemas.openxmlformats.org/officeDocument/2006/relationships/image" Target="../media/image998.png"/><Relationship Id="rId145" Type="http://schemas.openxmlformats.org/officeDocument/2006/relationships/image" Target="../media/image1025.png"/><Relationship Id="rId166" Type="http://schemas.openxmlformats.org/officeDocument/2006/relationships/customXml" Target="../ink/ink10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1.xml"/><Relationship Id="rId3" Type="http://schemas.openxmlformats.org/officeDocument/2006/relationships/image" Target="../media/image440.png"/><Relationship Id="rId7" Type="http://schemas.openxmlformats.org/officeDocument/2006/relationships/image" Target="../media/image965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0.xml"/><Relationship Id="rId5" Type="http://schemas.openxmlformats.org/officeDocument/2006/relationships/image" Target="../media/image964.png"/><Relationship Id="rId10" Type="http://schemas.openxmlformats.org/officeDocument/2006/relationships/image" Target="../media/image441.png"/><Relationship Id="rId4" Type="http://schemas.openxmlformats.org/officeDocument/2006/relationships/customXml" Target="../ink/ink1029.xml"/><Relationship Id="rId9" Type="http://schemas.openxmlformats.org/officeDocument/2006/relationships/image" Target="../media/image966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3.png"/><Relationship Id="rId21" Type="http://schemas.openxmlformats.org/officeDocument/2006/relationships/image" Target="../media/image450.png"/><Relationship Id="rId63" Type="http://schemas.openxmlformats.org/officeDocument/2006/relationships/image" Target="../media/image1056.png"/><Relationship Id="rId159" Type="http://schemas.openxmlformats.org/officeDocument/2006/relationships/image" Target="../media/image1103.png"/><Relationship Id="rId170" Type="http://schemas.openxmlformats.org/officeDocument/2006/relationships/customXml" Target="../ink/ink1116.xml"/><Relationship Id="rId226" Type="http://schemas.openxmlformats.org/officeDocument/2006/relationships/image" Target="../media/image1135.png"/><Relationship Id="rId268" Type="http://schemas.openxmlformats.org/officeDocument/2006/relationships/customXml" Target="../ink/ink1168.xml"/><Relationship Id="rId11" Type="http://schemas.openxmlformats.org/officeDocument/2006/relationships/image" Target="../media/image445.png"/><Relationship Id="rId32" Type="http://schemas.openxmlformats.org/officeDocument/2006/relationships/customXml" Target="../ink/ink1046.xml"/><Relationship Id="rId53" Type="http://schemas.openxmlformats.org/officeDocument/2006/relationships/image" Target="../media/image1051.png"/><Relationship Id="rId74" Type="http://schemas.openxmlformats.org/officeDocument/2006/relationships/customXml" Target="../ink/ink1067.xml"/><Relationship Id="rId128" Type="http://schemas.openxmlformats.org/officeDocument/2006/relationships/customXml" Target="../ink/ink1094.xml"/><Relationship Id="rId149" Type="http://schemas.openxmlformats.org/officeDocument/2006/relationships/image" Target="../media/image1098.png"/><Relationship Id="rId5" Type="http://schemas.openxmlformats.org/officeDocument/2006/relationships/image" Target="../media/image442.png"/><Relationship Id="rId95" Type="http://schemas.openxmlformats.org/officeDocument/2006/relationships/image" Target="../media/image1072.png"/><Relationship Id="rId160" Type="http://schemas.openxmlformats.org/officeDocument/2006/relationships/customXml" Target="../ink/ink1111.xml"/><Relationship Id="rId181" Type="http://schemas.openxmlformats.org/officeDocument/2006/relationships/image" Target="../media/image1114.png"/><Relationship Id="rId216" Type="http://schemas.openxmlformats.org/officeDocument/2006/relationships/image" Target="../media/image1131.png"/><Relationship Id="rId237" Type="http://schemas.openxmlformats.org/officeDocument/2006/relationships/customXml" Target="../ink/ink1151.xml"/><Relationship Id="rId258" Type="http://schemas.openxmlformats.org/officeDocument/2006/relationships/customXml" Target="../ink/ink1163.xml"/><Relationship Id="rId22" Type="http://schemas.openxmlformats.org/officeDocument/2006/relationships/customXml" Target="../ink/ink1041.xml"/><Relationship Id="rId43" Type="http://schemas.openxmlformats.org/officeDocument/2006/relationships/image" Target="../media/image1046.png"/><Relationship Id="rId64" Type="http://schemas.openxmlformats.org/officeDocument/2006/relationships/customXml" Target="../ink/ink1062.xml"/><Relationship Id="rId118" Type="http://schemas.openxmlformats.org/officeDocument/2006/relationships/customXml" Target="../ink/ink1089.xml"/><Relationship Id="rId139" Type="http://schemas.openxmlformats.org/officeDocument/2006/relationships/image" Target="../media/image1093.png"/><Relationship Id="rId85" Type="http://schemas.openxmlformats.org/officeDocument/2006/relationships/image" Target="../media/image1067.png"/><Relationship Id="rId150" Type="http://schemas.openxmlformats.org/officeDocument/2006/relationships/customXml" Target="../ink/ink1106.xml"/><Relationship Id="rId171" Type="http://schemas.openxmlformats.org/officeDocument/2006/relationships/image" Target="../media/image1109.png"/><Relationship Id="rId192" Type="http://schemas.openxmlformats.org/officeDocument/2006/relationships/image" Target="../media/image1119.png"/><Relationship Id="rId206" Type="http://schemas.openxmlformats.org/officeDocument/2006/relationships/image" Target="../media/image1126.png"/><Relationship Id="rId227" Type="http://schemas.openxmlformats.org/officeDocument/2006/relationships/customXml" Target="../ink/ink1146.xml"/><Relationship Id="rId248" Type="http://schemas.openxmlformats.org/officeDocument/2006/relationships/customXml" Target="../ink/ink1157.xml"/><Relationship Id="rId269" Type="http://schemas.openxmlformats.org/officeDocument/2006/relationships/image" Target="../media/image1155.png"/><Relationship Id="rId12" Type="http://schemas.openxmlformats.org/officeDocument/2006/relationships/customXml" Target="../ink/ink1036.xml"/><Relationship Id="rId33" Type="http://schemas.openxmlformats.org/officeDocument/2006/relationships/image" Target="../media/image1041.png"/><Relationship Id="rId108" Type="http://schemas.openxmlformats.org/officeDocument/2006/relationships/customXml" Target="../ink/ink1084.xml"/><Relationship Id="rId129" Type="http://schemas.openxmlformats.org/officeDocument/2006/relationships/image" Target="../media/image1089.png"/><Relationship Id="rId54" Type="http://schemas.openxmlformats.org/officeDocument/2006/relationships/customXml" Target="../ink/ink1057.xml"/><Relationship Id="rId75" Type="http://schemas.openxmlformats.org/officeDocument/2006/relationships/image" Target="../media/image1062.png"/><Relationship Id="rId96" Type="http://schemas.openxmlformats.org/officeDocument/2006/relationships/customXml" Target="../ink/ink1078.xml"/><Relationship Id="rId140" Type="http://schemas.openxmlformats.org/officeDocument/2006/relationships/customXml" Target="../ink/ink1101.xml"/><Relationship Id="rId161" Type="http://schemas.openxmlformats.org/officeDocument/2006/relationships/image" Target="../media/image1104.png"/><Relationship Id="rId182" Type="http://schemas.openxmlformats.org/officeDocument/2006/relationships/customXml" Target="../ink/ink1122.xml"/><Relationship Id="rId217" Type="http://schemas.openxmlformats.org/officeDocument/2006/relationships/customXml" Target="../ink/ink1140.xml"/><Relationship Id="rId6" Type="http://schemas.openxmlformats.org/officeDocument/2006/relationships/customXml" Target="../ink/ink1033.xml"/><Relationship Id="rId238" Type="http://schemas.openxmlformats.org/officeDocument/2006/relationships/image" Target="../media/image1141.png"/><Relationship Id="rId259" Type="http://schemas.openxmlformats.org/officeDocument/2006/relationships/image" Target="../media/image1150.png"/><Relationship Id="rId23" Type="http://schemas.openxmlformats.org/officeDocument/2006/relationships/image" Target="../media/image451.png"/><Relationship Id="rId119" Type="http://schemas.openxmlformats.org/officeDocument/2006/relationships/image" Target="../media/image1084.png"/><Relationship Id="rId270" Type="http://schemas.openxmlformats.org/officeDocument/2006/relationships/customXml" Target="../ink/ink1169.xml"/><Relationship Id="rId44" Type="http://schemas.openxmlformats.org/officeDocument/2006/relationships/customXml" Target="../ink/ink1052.xml"/><Relationship Id="rId65" Type="http://schemas.openxmlformats.org/officeDocument/2006/relationships/image" Target="../media/image1057.png"/><Relationship Id="rId86" Type="http://schemas.openxmlformats.org/officeDocument/2006/relationships/customXml" Target="../ink/ink1073.xml"/><Relationship Id="rId130" Type="http://schemas.openxmlformats.org/officeDocument/2006/relationships/customXml" Target="../ink/ink1095.xml"/><Relationship Id="rId151" Type="http://schemas.openxmlformats.org/officeDocument/2006/relationships/image" Target="../media/image1099.png"/><Relationship Id="rId172" Type="http://schemas.openxmlformats.org/officeDocument/2006/relationships/customXml" Target="../ink/ink1117.xml"/><Relationship Id="rId193" Type="http://schemas.openxmlformats.org/officeDocument/2006/relationships/customXml" Target="../ink/ink1128.xml"/><Relationship Id="rId207" Type="http://schemas.openxmlformats.org/officeDocument/2006/relationships/customXml" Target="../ink/ink1135.xml"/><Relationship Id="rId228" Type="http://schemas.openxmlformats.org/officeDocument/2006/relationships/image" Target="../media/image1136.png"/><Relationship Id="rId249" Type="http://schemas.openxmlformats.org/officeDocument/2006/relationships/image" Target="../media/image1146.png"/><Relationship Id="rId13" Type="http://schemas.openxmlformats.org/officeDocument/2006/relationships/image" Target="../media/image446.png"/><Relationship Id="rId109" Type="http://schemas.openxmlformats.org/officeDocument/2006/relationships/image" Target="../media/image1079.png"/><Relationship Id="rId260" Type="http://schemas.openxmlformats.org/officeDocument/2006/relationships/customXml" Target="../ink/ink1164.xml"/><Relationship Id="rId34" Type="http://schemas.openxmlformats.org/officeDocument/2006/relationships/customXml" Target="../ink/ink1047.xml"/><Relationship Id="rId55" Type="http://schemas.openxmlformats.org/officeDocument/2006/relationships/image" Target="../media/image1052.png"/><Relationship Id="rId76" Type="http://schemas.openxmlformats.org/officeDocument/2006/relationships/customXml" Target="../ink/ink1068.xml"/><Relationship Id="rId97" Type="http://schemas.openxmlformats.org/officeDocument/2006/relationships/image" Target="../media/image1073.png"/><Relationship Id="rId120" Type="http://schemas.openxmlformats.org/officeDocument/2006/relationships/customXml" Target="../ink/ink1090.xml"/><Relationship Id="rId141" Type="http://schemas.openxmlformats.org/officeDocument/2006/relationships/image" Target="../media/image1094.png"/><Relationship Id="rId7" Type="http://schemas.openxmlformats.org/officeDocument/2006/relationships/image" Target="../media/image443.png"/><Relationship Id="rId162" Type="http://schemas.openxmlformats.org/officeDocument/2006/relationships/customXml" Target="../ink/ink1112.xml"/><Relationship Id="rId183" Type="http://schemas.openxmlformats.org/officeDocument/2006/relationships/customXml" Target="../ink/ink1123.xml"/><Relationship Id="rId218" Type="http://schemas.openxmlformats.org/officeDocument/2006/relationships/image" Target="../media/image1132.png"/><Relationship Id="rId239" Type="http://schemas.openxmlformats.org/officeDocument/2006/relationships/customXml" Target="../ink/ink1152.xml"/><Relationship Id="rId250" Type="http://schemas.openxmlformats.org/officeDocument/2006/relationships/customXml" Target="../ink/ink1158.xml"/><Relationship Id="rId271" Type="http://schemas.openxmlformats.org/officeDocument/2006/relationships/image" Target="../media/image1156.png"/><Relationship Id="rId24" Type="http://schemas.openxmlformats.org/officeDocument/2006/relationships/customXml" Target="../ink/ink1042.xml"/><Relationship Id="rId45" Type="http://schemas.openxmlformats.org/officeDocument/2006/relationships/image" Target="../media/image1047.png"/><Relationship Id="rId66" Type="http://schemas.openxmlformats.org/officeDocument/2006/relationships/customXml" Target="../ink/ink1063.xml"/><Relationship Id="rId87" Type="http://schemas.openxmlformats.org/officeDocument/2006/relationships/image" Target="../media/image1068.png"/><Relationship Id="rId110" Type="http://schemas.openxmlformats.org/officeDocument/2006/relationships/customXml" Target="../ink/ink1085.xml"/><Relationship Id="rId131" Type="http://schemas.openxmlformats.org/officeDocument/2006/relationships/image" Target="../media/image1090.png"/><Relationship Id="rId152" Type="http://schemas.openxmlformats.org/officeDocument/2006/relationships/customXml" Target="../ink/ink1107.xml"/><Relationship Id="rId173" Type="http://schemas.openxmlformats.org/officeDocument/2006/relationships/image" Target="../media/image1110.png"/><Relationship Id="rId194" Type="http://schemas.openxmlformats.org/officeDocument/2006/relationships/image" Target="../media/image1120.png"/><Relationship Id="rId208" Type="http://schemas.openxmlformats.org/officeDocument/2006/relationships/image" Target="../media/image1127.png"/><Relationship Id="rId229" Type="http://schemas.openxmlformats.org/officeDocument/2006/relationships/customXml" Target="../ink/ink1147.xml"/><Relationship Id="rId240" Type="http://schemas.openxmlformats.org/officeDocument/2006/relationships/image" Target="../media/image1142.png"/><Relationship Id="rId261" Type="http://schemas.openxmlformats.org/officeDocument/2006/relationships/image" Target="../media/image1151.png"/><Relationship Id="rId14" Type="http://schemas.openxmlformats.org/officeDocument/2006/relationships/customXml" Target="../ink/ink1037.xml"/><Relationship Id="rId35" Type="http://schemas.openxmlformats.org/officeDocument/2006/relationships/image" Target="../media/image1042.png"/><Relationship Id="rId56" Type="http://schemas.openxmlformats.org/officeDocument/2006/relationships/customXml" Target="../ink/ink1058.xml"/><Relationship Id="rId77" Type="http://schemas.openxmlformats.org/officeDocument/2006/relationships/image" Target="../media/image1063.png"/><Relationship Id="rId100" Type="http://schemas.openxmlformats.org/officeDocument/2006/relationships/customXml" Target="../ink/ink1080.xml"/><Relationship Id="rId8" Type="http://schemas.openxmlformats.org/officeDocument/2006/relationships/customXml" Target="../ink/ink1034.xml"/><Relationship Id="rId98" Type="http://schemas.openxmlformats.org/officeDocument/2006/relationships/customXml" Target="../ink/ink1079.xml"/><Relationship Id="rId121" Type="http://schemas.openxmlformats.org/officeDocument/2006/relationships/image" Target="../media/image1085.png"/><Relationship Id="rId142" Type="http://schemas.openxmlformats.org/officeDocument/2006/relationships/customXml" Target="../ink/ink1102.xml"/><Relationship Id="rId163" Type="http://schemas.openxmlformats.org/officeDocument/2006/relationships/image" Target="../media/image1105.png"/><Relationship Id="rId184" Type="http://schemas.openxmlformats.org/officeDocument/2006/relationships/image" Target="../media/image1115.png"/><Relationship Id="rId219" Type="http://schemas.openxmlformats.org/officeDocument/2006/relationships/customXml" Target="../ink/ink1141.xml"/><Relationship Id="rId230" Type="http://schemas.openxmlformats.org/officeDocument/2006/relationships/image" Target="../media/image1137.png"/><Relationship Id="rId251" Type="http://schemas.openxmlformats.org/officeDocument/2006/relationships/image" Target="../media/image1147.png"/><Relationship Id="rId25" Type="http://schemas.openxmlformats.org/officeDocument/2006/relationships/image" Target="../media/image452.png"/><Relationship Id="rId46" Type="http://schemas.openxmlformats.org/officeDocument/2006/relationships/customXml" Target="../ink/ink1053.xml"/><Relationship Id="rId67" Type="http://schemas.openxmlformats.org/officeDocument/2006/relationships/image" Target="../media/image1058.png"/><Relationship Id="rId88" Type="http://schemas.openxmlformats.org/officeDocument/2006/relationships/customXml" Target="../ink/ink1074.xml"/><Relationship Id="rId111" Type="http://schemas.openxmlformats.org/officeDocument/2006/relationships/image" Target="../media/image1080.png"/><Relationship Id="rId132" Type="http://schemas.openxmlformats.org/officeDocument/2006/relationships/customXml" Target="../ink/ink1096.xml"/><Relationship Id="rId153" Type="http://schemas.openxmlformats.org/officeDocument/2006/relationships/image" Target="../media/image1100.png"/><Relationship Id="rId174" Type="http://schemas.openxmlformats.org/officeDocument/2006/relationships/customXml" Target="../ink/ink1118.xml"/><Relationship Id="rId195" Type="http://schemas.openxmlformats.org/officeDocument/2006/relationships/customXml" Target="../ink/ink1129.xml"/><Relationship Id="rId209" Type="http://schemas.openxmlformats.org/officeDocument/2006/relationships/customXml" Target="../ink/ink1136.xml"/><Relationship Id="rId220" Type="http://schemas.openxmlformats.org/officeDocument/2006/relationships/image" Target="../media/image1133.png"/><Relationship Id="rId241" Type="http://schemas.openxmlformats.org/officeDocument/2006/relationships/customXml" Target="../ink/ink1153.xml"/><Relationship Id="rId15" Type="http://schemas.openxmlformats.org/officeDocument/2006/relationships/image" Target="../media/image447.png"/><Relationship Id="rId36" Type="http://schemas.openxmlformats.org/officeDocument/2006/relationships/customXml" Target="../ink/ink1048.xml"/><Relationship Id="rId57" Type="http://schemas.openxmlformats.org/officeDocument/2006/relationships/image" Target="../media/image1053.png"/><Relationship Id="rId262" Type="http://schemas.openxmlformats.org/officeDocument/2006/relationships/customXml" Target="../ink/ink1165.xml"/><Relationship Id="rId78" Type="http://schemas.openxmlformats.org/officeDocument/2006/relationships/customXml" Target="../ink/ink1069.xml"/><Relationship Id="rId99" Type="http://schemas.openxmlformats.org/officeDocument/2006/relationships/image" Target="../media/image1074.png"/><Relationship Id="rId101" Type="http://schemas.openxmlformats.org/officeDocument/2006/relationships/image" Target="../media/image1075.png"/><Relationship Id="rId122" Type="http://schemas.openxmlformats.org/officeDocument/2006/relationships/customXml" Target="../ink/ink1091.xml"/><Relationship Id="rId143" Type="http://schemas.openxmlformats.org/officeDocument/2006/relationships/image" Target="../media/image1095.png"/><Relationship Id="rId164" Type="http://schemas.openxmlformats.org/officeDocument/2006/relationships/customXml" Target="../ink/ink1113.xml"/><Relationship Id="rId185" Type="http://schemas.openxmlformats.org/officeDocument/2006/relationships/customXml" Target="../ink/ink1124.xml"/><Relationship Id="rId9" Type="http://schemas.openxmlformats.org/officeDocument/2006/relationships/image" Target="../media/image444.png"/><Relationship Id="rId210" Type="http://schemas.openxmlformats.org/officeDocument/2006/relationships/image" Target="../media/image1128.png"/><Relationship Id="rId26" Type="http://schemas.openxmlformats.org/officeDocument/2006/relationships/customXml" Target="../ink/ink1043.xml"/><Relationship Id="rId231" Type="http://schemas.openxmlformats.org/officeDocument/2006/relationships/customXml" Target="../ink/ink1148.xml"/><Relationship Id="rId252" Type="http://schemas.openxmlformats.org/officeDocument/2006/relationships/customXml" Target="../ink/ink1159.xml"/><Relationship Id="rId47" Type="http://schemas.openxmlformats.org/officeDocument/2006/relationships/image" Target="../media/image1048.png"/><Relationship Id="rId68" Type="http://schemas.openxmlformats.org/officeDocument/2006/relationships/customXml" Target="../ink/ink1064.xml"/><Relationship Id="rId89" Type="http://schemas.openxmlformats.org/officeDocument/2006/relationships/image" Target="../media/image1069.png"/><Relationship Id="rId112" Type="http://schemas.openxmlformats.org/officeDocument/2006/relationships/customXml" Target="../ink/ink1086.xml"/><Relationship Id="rId133" Type="http://schemas.openxmlformats.org/officeDocument/2006/relationships/image" Target="../media/image1091.png"/><Relationship Id="rId154" Type="http://schemas.openxmlformats.org/officeDocument/2006/relationships/customXml" Target="../ink/ink1108.xml"/><Relationship Id="rId175" Type="http://schemas.openxmlformats.org/officeDocument/2006/relationships/image" Target="../media/image1111.png"/><Relationship Id="rId196" Type="http://schemas.openxmlformats.org/officeDocument/2006/relationships/image" Target="../media/image1121.png"/><Relationship Id="rId200" Type="http://schemas.openxmlformats.org/officeDocument/2006/relationships/image" Target="../media/image1123.png"/><Relationship Id="rId16" Type="http://schemas.openxmlformats.org/officeDocument/2006/relationships/customXml" Target="../ink/ink1038.xml"/><Relationship Id="rId221" Type="http://schemas.openxmlformats.org/officeDocument/2006/relationships/customXml" Target="../ink/ink1142.xml"/><Relationship Id="rId242" Type="http://schemas.openxmlformats.org/officeDocument/2006/relationships/image" Target="../media/image1143.png"/><Relationship Id="rId263" Type="http://schemas.openxmlformats.org/officeDocument/2006/relationships/image" Target="../media/image1152.png"/><Relationship Id="rId37" Type="http://schemas.openxmlformats.org/officeDocument/2006/relationships/image" Target="../media/image1043.png"/><Relationship Id="rId58" Type="http://schemas.openxmlformats.org/officeDocument/2006/relationships/customXml" Target="../ink/ink1059.xml"/><Relationship Id="rId79" Type="http://schemas.openxmlformats.org/officeDocument/2006/relationships/image" Target="../media/image1064.png"/><Relationship Id="rId102" Type="http://schemas.openxmlformats.org/officeDocument/2006/relationships/customXml" Target="../ink/ink1081.xml"/><Relationship Id="rId123" Type="http://schemas.openxmlformats.org/officeDocument/2006/relationships/image" Target="../media/image1086.png"/><Relationship Id="rId144" Type="http://schemas.openxmlformats.org/officeDocument/2006/relationships/customXml" Target="../ink/ink1103.xml"/><Relationship Id="rId90" Type="http://schemas.openxmlformats.org/officeDocument/2006/relationships/customXml" Target="../ink/ink1075.xml"/><Relationship Id="rId165" Type="http://schemas.openxmlformats.org/officeDocument/2006/relationships/image" Target="../media/image1106.png"/><Relationship Id="rId186" Type="http://schemas.openxmlformats.org/officeDocument/2006/relationships/image" Target="../media/image1116.png"/><Relationship Id="rId211" Type="http://schemas.openxmlformats.org/officeDocument/2006/relationships/customXml" Target="../ink/ink1137.xml"/><Relationship Id="rId232" Type="http://schemas.openxmlformats.org/officeDocument/2006/relationships/image" Target="../media/image1138.png"/><Relationship Id="rId253" Type="http://schemas.openxmlformats.org/officeDocument/2006/relationships/image" Target="../media/image1148.png"/><Relationship Id="rId27" Type="http://schemas.openxmlformats.org/officeDocument/2006/relationships/image" Target="../media/image453.png"/><Relationship Id="rId48" Type="http://schemas.openxmlformats.org/officeDocument/2006/relationships/customXml" Target="../ink/ink1054.xml"/><Relationship Id="rId69" Type="http://schemas.openxmlformats.org/officeDocument/2006/relationships/image" Target="../media/image1059.png"/><Relationship Id="rId113" Type="http://schemas.openxmlformats.org/officeDocument/2006/relationships/image" Target="../media/image1081.png"/><Relationship Id="rId134" Type="http://schemas.openxmlformats.org/officeDocument/2006/relationships/customXml" Target="../ink/ink1097.xml"/><Relationship Id="rId80" Type="http://schemas.openxmlformats.org/officeDocument/2006/relationships/customXml" Target="../ink/ink1070.xml"/><Relationship Id="rId155" Type="http://schemas.openxmlformats.org/officeDocument/2006/relationships/image" Target="../media/image1101.png"/><Relationship Id="rId176" Type="http://schemas.openxmlformats.org/officeDocument/2006/relationships/customXml" Target="../ink/ink1119.xml"/><Relationship Id="rId197" Type="http://schemas.openxmlformats.org/officeDocument/2006/relationships/customXml" Target="../ink/ink1130.xml"/><Relationship Id="rId201" Type="http://schemas.openxmlformats.org/officeDocument/2006/relationships/customXml" Target="../ink/ink1132.xml"/><Relationship Id="rId222" Type="http://schemas.openxmlformats.org/officeDocument/2006/relationships/customXml" Target="../ink/ink1143.xml"/><Relationship Id="rId243" Type="http://schemas.openxmlformats.org/officeDocument/2006/relationships/customXml" Target="../ink/ink1154.xml"/><Relationship Id="rId264" Type="http://schemas.openxmlformats.org/officeDocument/2006/relationships/customXml" Target="../ink/ink1166.xml"/><Relationship Id="rId17" Type="http://schemas.openxmlformats.org/officeDocument/2006/relationships/image" Target="../media/image448.png"/><Relationship Id="rId38" Type="http://schemas.openxmlformats.org/officeDocument/2006/relationships/customXml" Target="../ink/ink1049.xml"/><Relationship Id="rId59" Type="http://schemas.openxmlformats.org/officeDocument/2006/relationships/image" Target="../media/image1054.png"/><Relationship Id="rId103" Type="http://schemas.openxmlformats.org/officeDocument/2006/relationships/image" Target="../media/image1076.png"/><Relationship Id="rId124" Type="http://schemas.openxmlformats.org/officeDocument/2006/relationships/customXml" Target="../ink/ink1092.xml"/><Relationship Id="rId70" Type="http://schemas.openxmlformats.org/officeDocument/2006/relationships/customXml" Target="../ink/ink1065.xml"/><Relationship Id="rId91" Type="http://schemas.openxmlformats.org/officeDocument/2006/relationships/image" Target="../media/image1070.png"/><Relationship Id="rId145" Type="http://schemas.openxmlformats.org/officeDocument/2006/relationships/image" Target="../media/image1096.png"/><Relationship Id="rId166" Type="http://schemas.openxmlformats.org/officeDocument/2006/relationships/customXml" Target="../ink/ink1114.xml"/><Relationship Id="rId187" Type="http://schemas.openxmlformats.org/officeDocument/2006/relationships/customXml" Target="../ink/ink112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29.png"/><Relationship Id="rId233" Type="http://schemas.openxmlformats.org/officeDocument/2006/relationships/customXml" Target="../ink/ink1149.xml"/><Relationship Id="rId254" Type="http://schemas.openxmlformats.org/officeDocument/2006/relationships/customXml" Target="../ink/ink1160.xml"/><Relationship Id="rId28" Type="http://schemas.openxmlformats.org/officeDocument/2006/relationships/customXml" Target="../ink/ink1044.xml"/><Relationship Id="rId49" Type="http://schemas.openxmlformats.org/officeDocument/2006/relationships/image" Target="../media/image1049.png"/><Relationship Id="rId114" Type="http://schemas.openxmlformats.org/officeDocument/2006/relationships/customXml" Target="../ink/ink1087.xml"/><Relationship Id="rId60" Type="http://schemas.openxmlformats.org/officeDocument/2006/relationships/customXml" Target="../ink/ink1060.xml"/><Relationship Id="rId81" Type="http://schemas.openxmlformats.org/officeDocument/2006/relationships/image" Target="../media/image1065.png"/><Relationship Id="rId135" Type="http://schemas.openxmlformats.org/officeDocument/2006/relationships/customXml" Target="../ink/ink1098.xml"/><Relationship Id="rId156" Type="http://schemas.openxmlformats.org/officeDocument/2006/relationships/customXml" Target="../ink/ink1109.xml"/><Relationship Id="rId177" Type="http://schemas.openxmlformats.org/officeDocument/2006/relationships/image" Target="../media/image1112.png"/><Relationship Id="rId198" Type="http://schemas.openxmlformats.org/officeDocument/2006/relationships/image" Target="../media/image1122.png"/><Relationship Id="rId202" Type="http://schemas.openxmlformats.org/officeDocument/2006/relationships/image" Target="../media/image1124.png"/><Relationship Id="rId223" Type="http://schemas.openxmlformats.org/officeDocument/2006/relationships/image" Target="../media/image1134.png"/><Relationship Id="rId244" Type="http://schemas.openxmlformats.org/officeDocument/2006/relationships/customXml" Target="../ink/ink1155.xml"/><Relationship Id="rId18" Type="http://schemas.openxmlformats.org/officeDocument/2006/relationships/customXml" Target="../ink/ink1039.xml"/><Relationship Id="rId39" Type="http://schemas.openxmlformats.org/officeDocument/2006/relationships/image" Target="../media/image1044.png"/><Relationship Id="rId265" Type="http://schemas.openxmlformats.org/officeDocument/2006/relationships/image" Target="../media/image1153.png"/><Relationship Id="rId50" Type="http://schemas.openxmlformats.org/officeDocument/2006/relationships/customXml" Target="../ink/ink1055.xml"/><Relationship Id="rId104" Type="http://schemas.openxmlformats.org/officeDocument/2006/relationships/customXml" Target="../ink/ink1082.xml"/><Relationship Id="rId125" Type="http://schemas.openxmlformats.org/officeDocument/2006/relationships/image" Target="../media/image1087.png"/><Relationship Id="rId146" Type="http://schemas.openxmlformats.org/officeDocument/2006/relationships/customXml" Target="../ink/ink1104.xml"/><Relationship Id="rId167" Type="http://schemas.openxmlformats.org/officeDocument/2006/relationships/image" Target="../media/image1107.png"/><Relationship Id="rId188" Type="http://schemas.openxmlformats.org/officeDocument/2006/relationships/image" Target="../media/image1117.png"/><Relationship Id="rId71" Type="http://schemas.openxmlformats.org/officeDocument/2006/relationships/image" Target="../media/image1060.png"/><Relationship Id="rId92" Type="http://schemas.openxmlformats.org/officeDocument/2006/relationships/customXml" Target="../ink/ink1076.xml"/><Relationship Id="rId213" Type="http://schemas.openxmlformats.org/officeDocument/2006/relationships/customXml" Target="../ink/ink1138.xml"/><Relationship Id="rId234" Type="http://schemas.openxmlformats.org/officeDocument/2006/relationships/image" Target="../media/image1139.png"/><Relationship Id="rId2" Type="http://schemas.openxmlformats.org/officeDocument/2006/relationships/image" Target="../media/image439.png"/><Relationship Id="rId29" Type="http://schemas.openxmlformats.org/officeDocument/2006/relationships/image" Target="../media/image608.png"/><Relationship Id="rId255" Type="http://schemas.openxmlformats.org/officeDocument/2006/relationships/customXml" Target="../ink/ink1161.xml"/><Relationship Id="rId40" Type="http://schemas.openxmlformats.org/officeDocument/2006/relationships/customXml" Target="../ink/ink1050.xml"/><Relationship Id="rId115" Type="http://schemas.openxmlformats.org/officeDocument/2006/relationships/image" Target="../media/image1082.png"/><Relationship Id="rId136" Type="http://schemas.openxmlformats.org/officeDocument/2006/relationships/customXml" Target="../ink/ink1099.xml"/><Relationship Id="rId157" Type="http://schemas.openxmlformats.org/officeDocument/2006/relationships/image" Target="../media/image1102.png"/><Relationship Id="rId178" Type="http://schemas.openxmlformats.org/officeDocument/2006/relationships/customXml" Target="../ink/ink1120.xml"/><Relationship Id="rId61" Type="http://schemas.openxmlformats.org/officeDocument/2006/relationships/image" Target="../media/image1055.png"/><Relationship Id="rId82" Type="http://schemas.openxmlformats.org/officeDocument/2006/relationships/customXml" Target="../ink/ink1071.xml"/><Relationship Id="rId199" Type="http://schemas.openxmlformats.org/officeDocument/2006/relationships/customXml" Target="../ink/ink1131.xml"/><Relationship Id="rId203" Type="http://schemas.openxmlformats.org/officeDocument/2006/relationships/customXml" Target="../ink/ink1133.xml"/><Relationship Id="rId19" Type="http://schemas.openxmlformats.org/officeDocument/2006/relationships/image" Target="../media/image449.png"/><Relationship Id="rId224" Type="http://schemas.openxmlformats.org/officeDocument/2006/relationships/customXml" Target="../ink/ink1144.xml"/><Relationship Id="rId245" Type="http://schemas.openxmlformats.org/officeDocument/2006/relationships/image" Target="../media/image1144.png"/><Relationship Id="rId266" Type="http://schemas.openxmlformats.org/officeDocument/2006/relationships/customXml" Target="../ink/ink1167.xml"/><Relationship Id="rId30" Type="http://schemas.openxmlformats.org/officeDocument/2006/relationships/customXml" Target="../ink/ink1045.xml"/><Relationship Id="rId105" Type="http://schemas.openxmlformats.org/officeDocument/2006/relationships/image" Target="../media/image1077.png"/><Relationship Id="rId126" Type="http://schemas.openxmlformats.org/officeDocument/2006/relationships/customXml" Target="../ink/ink1093.xml"/><Relationship Id="rId147" Type="http://schemas.openxmlformats.org/officeDocument/2006/relationships/image" Target="../media/image1097.png"/><Relationship Id="rId168" Type="http://schemas.openxmlformats.org/officeDocument/2006/relationships/customXml" Target="../ink/ink1115.xml"/><Relationship Id="rId51" Type="http://schemas.openxmlformats.org/officeDocument/2006/relationships/image" Target="../media/image1050.png"/><Relationship Id="rId72" Type="http://schemas.openxmlformats.org/officeDocument/2006/relationships/customXml" Target="../ink/ink1066.xml"/><Relationship Id="rId93" Type="http://schemas.openxmlformats.org/officeDocument/2006/relationships/image" Target="../media/image1071.png"/><Relationship Id="rId189" Type="http://schemas.openxmlformats.org/officeDocument/2006/relationships/customXml" Target="../ink/ink1126.xml"/><Relationship Id="rId3" Type="http://schemas.openxmlformats.org/officeDocument/2006/relationships/image" Target="../media/image440.png"/><Relationship Id="rId214" Type="http://schemas.openxmlformats.org/officeDocument/2006/relationships/image" Target="../media/image1130.png"/><Relationship Id="rId235" Type="http://schemas.openxmlformats.org/officeDocument/2006/relationships/customXml" Target="../ink/ink1150.xml"/><Relationship Id="rId256" Type="http://schemas.openxmlformats.org/officeDocument/2006/relationships/customXml" Target="../ink/ink1162.xml"/><Relationship Id="rId116" Type="http://schemas.openxmlformats.org/officeDocument/2006/relationships/customXml" Target="../ink/ink1088.xml"/><Relationship Id="rId137" Type="http://schemas.openxmlformats.org/officeDocument/2006/relationships/image" Target="../media/image1092.png"/><Relationship Id="rId158" Type="http://schemas.openxmlformats.org/officeDocument/2006/relationships/customXml" Target="../ink/ink1110.xml"/><Relationship Id="rId20" Type="http://schemas.openxmlformats.org/officeDocument/2006/relationships/customXml" Target="../ink/ink1040.xml"/><Relationship Id="rId41" Type="http://schemas.openxmlformats.org/officeDocument/2006/relationships/image" Target="../media/image1045.png"/><Relationship Id="rId62" Type="http://schemas.openxmlformats.org/officeDocument/2006/relationships/customXml" Target="../ink/ink1061.xml"/><Relationship Id="rId83" Type="http://schemas.openxmlformats.org/officeDocument/2006/relationships/image" Target="../media/image1066.png"/><Relationship Id="rId179" Type="http://schemas.openxmlformats.org/officeDocument/2006/relationships/image" Target="../media/image1113.png"/><Relationship Id="rId190" Type="http://schemas.openxmlformats.org/officeDocument/2006/relationships/image" Target="../media/image1118.png"/><Relationship Id="rId204" Type="http://schemas.openxmlformats.org/officeDocument/2006/relationships/image" Target="../media/image1125.png"/><Relationship Id="rId225" Type="http://schemas.openxmlformats.org/officeDocument/2006/relationships/customXml" Target="../ink/ink1145.xml"/><Relationship Id="rId246" Type="http://schemas.openxmlformats.org/officeDocument/2006/relationships/customXml" Target="../ink/ink1156.xml"/><Relationship Id="rId267" Type="http://schemas.openxmlformats.org/officeDocument/2006/relationships/image" Target="../media/image1154.png"/><Relationship Id="rId106" Type="http://schemas.openxmlformats.org/officeDocument/2006/relationships/customXml" Target="../ink/ink1083.xml"/><Relationship Id="rId127" Type="http://schemas.openxmlformats.org/officeDocument/2006/relationships/image" Target="../media/image1088.png"/><Relationship Id="rId10" Type="http://schemas.openxmlformats.org/officeDocument/2006/relationships/customXml" Target="../ink/ink1035.xml"/><Relationship Id="rId31" Type="http://schemas.openxmlformats.org/officeDocument/2006/relationships/image" Target="../media/image609.png"/><Relationship Id="rId52" Type="http://schemas.openxmlformats.org/officeDocument/2006/relationships/customXml" Target="../ink/ink1056.xml"/><Relationship Id="rId73" Type="http://schemas.openxmlformats.org/officeDocument/2006/relationships/image" Target="../media/image1061.png"/><Relationship Id="rId94" Type="http://schemas.openxmlformats.org/officeDocument/2006/relationships/customXml" Target="../ink/ink1077.xml"/><Relationship Id="rId148" Type="http://schemas.openxmlformats.org/officeDocument/2006/relationships/customXml" Target="../ink/ink1105.xml"/><Relationship Id="rId169" Type="http://schemas.openxmlformats.org/officeDocument/2006/relationships/image" Target="../media/image1108.png"/><Relationship Id="rId4" Type="http://schemas.openxmlformats.org/officeDocument/2006/relationships/customXml" Target="../ink/ink1032.xml"/><Relationship Id="rId180" Type="http://schemas.openxmlformats.org/officeDocument/2006/relationships/customXml" Target="../ink/ink1121.xml"/><Relationship Id="rId215" Type="http://schemas.openxmlformats.org/officeDocument/2006/relationships/customXml" Target="../ink/ink1139.xml"/><Relationship Id="rId236" Type="http://schemas.openxmlformats.org/officeDocument/2006/relationships/image" Target="../media/image1140.png"/><Relationship Id="rId257" Type="http://schemas.openxmlformats.org/officeDocument/2006/relationships/image" Target="../media/image1149.png"/><Relationship Id="rId42" Type="http://schemas.openxmlformats.org/officeDocument/2006/relationships/customXml" Target="../ink/ink1051.xml"/><Relationship Id="rId84" Type="http://schemas.openxmlformats.org/officeDocument/2006/relationships/customXml" Target="../ink/ink1072.xml"/><Relationship Id="rId138" Type="http://schemas.openxmlformats.org/officeDocument/2006/relationships/customXml" Target="../ink/ink1100.xml"/><Relationship Id="rId191" Type="http://schemas.openxmlformats.org/officeDocument/2006/relationships/customXml" Target="../ink/ink1127.xml"/><Relationship Id="rId205" Type="http://schemas.openxmlformats.org/officeDocument/2006/relationships/customXml" Target="../ink/ink1134.xml"/><Relationship Id="rId247" Type="http://schemas.openxmlformats.org/officeDocument/2006/relationships/image" Target="../media/image1145.png"/><Relationship Id="rId107" Type="http://schemas.openxmlformats.org/officeDocument/2006/relationships/image" Target="../media/image10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image" Target="../media/image115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8.png"/><Relationship Id="rId21" Type="http://schemas.openxmlformats.org/officeDocument/2006/relationships/image" Target="../media/image1166.png"/><Relationship Id="rId42" Type="http://schemas.openxmlformats.org/officeDocument/2006/relationships/image" Target="../media/image1176.png"/><Relationship Id="rId47" Type="http://schemas.openxmlformats.org/officeDocument/2006/relationships/customXml" Target="../ink/ink1192.xml"/><Relationship Id="rId63" Type="http://schemas.openxmlformats.org/officeDocument/2006/relationships/customXml" Target="../ink/ink1200.xml"/><Relationship Id="rId68" Type="http://schemas.openxmlformats.org/officeDocument/2006/relationships/image" Target="../media/image1188.png"/><Relationship Id="rId84" Type="http://schemas.openxmlformats.org/officeDocument/2006/relationships/image" Target="../media/image1196.png"/><Relationship Id="rId89" Type="http://schemas.openxmlformats.org/officeDocument/2006/relationships/customXml" Target="../ink/ink1213.xml"/><Relationship Id="rId16" Type="http://schemas.openxmlformats.org/officeDocument/2006/relationships/image" Target="../media/image1091.png"/><Relationship Id="rId11" Type="http://schemas.openxmlformats.org/officeDocument/2006/relationships/customXml" Target="../ink/ink1173.xml"/><Relationship Id="rId32" Type="http://schemas.openxmlformats.org/officeDocument/2006/relationships/image" Target="../media/image1171.png"/><Relationship Id="rId37" Type="http://schemas.openxmlformats.org/officeDocument/2006/relationships/customXml" Target="../ink/ink1187.xml"/><Relationship Id="rId53" Type="http://schemas.openxmlformats.org/officeDocument/2006/relationships/customXml" Target="../ink/ink1195.xml"/><Relationship Id="rId58" Type="http://schemas.openxmlformats.org/officeDocument/2006/relationships/image" Target="../media/image1184.png"/><Relationship Id="rId74" Type="http://schemas.openxmlformats.org/officeDocument/2006/relationships/image" Target="../media/image1191.png"/><Relationship Id="rId79" Type="http://schemas.openxmlformats.org/officeDocument/2006/relationships/customXml" Target="../ink/ink1208.xml"/><Relationship Id="rId102" Type="http://schemas.openxmlformats.org/officeDocument/2006/relationships/customXml" Target="../ink/ink1220.xml"/><Relationship Id="rId5" Type="http://schemas.openxmlformats.org/officeDocument/2006/relationships/customXml" Target="../ink/ink1170.xml"/><Relationship Id="rId90" Type="http://schemas.openxmlformats.org/officeDocument/2006/relationships/customXml" Target="../ink/ink1214.xml"/><Relationship Id="rId95" Type="http://schemas.openxmlformats.org/officeDocument/2006/relationships/image" Target="../media/image1201.png"/><Relationship Id="rId22" Type="http://schemas.openxmlformats.org/officeDocument/2006/relationships/customXml" Target="../ink/ink1179.xml"/><Relationship Id="rId27" Type="http://schemas.openxmlformats.org/officeDocument/2006/relationships/customXml" Target="../ink/ink1182.xml"/><Relationship Id="rId43" Type="http://schemas.openxmlformats.org/officeDocument/2006/relationships/customXml" Target="../ink/ink1190.xml"/><Relationship Id="rId48" Type="http://schemas.openxmlformats.org/officeDocument/2006/relationships/image" Target="../media/image1179.png"/><Relationship Id="rId64" Type="http://schemas.openxmlformats.org/officeDocument/2006/relationships/image" Target="../media/image1130.png"/><Relationship Id="rId69" Type="http://schemas.openxmlformats.org/officeDocument/2006/relationships/customXml" Target="../ink/ink1203.xml"/><Relationship Id="rId80" Type="http://schemas.openxmlformats.org/officeDocument/2006/relationships/image" Target="../media/image1194.png"/><Relationship Id="rId85" Type="http://schemas.openxmlformats.org/officeDocument/2006/relationships/customXml" Target="../ink/ink1211.xml"/><Relationship Id="rId12" Type="http://schemas.openxmlformats.org/officeDocument/2006/relationships/image" Target="../media/image1163.png"/><Relationship Id="rId17" Type="http://schemas.openxmlformats.org/officeDocument/2006/relationships/customXml" Target="../ink/ink1176.xml"/><Relationship Id="rId33" Type="http://schemas.openxmlformats.org/officeDocument/2006/relationships/customXml" Target="../ink/ink1185.xml"/><Relationship Id="rId38" Type="http://schemas.openxmlformats.org/officeDocument/2006/relationships/image" Target="../media/image1174.png"/><Relationship Id="rId59" Type="http://schemas.openxmlformats.org/officeDocument/2006/relationships/customXml" Target="../ink/ink1198.xml"/><Relationship Id="rId103" Type="http://schemas.openxmlformats.org/officeDocument/2006/relationships/image" Target="../media/image1205.png"/><Relationship Id="rId20" Type="http://schemas.openxmlformats.org/officeDocument/2006/relationships/customXml" Target="../ink/ink1178.xml"/><Relationship Id="rId41" Type="http://schemas.openxmlformats.org/officeDocument/2006/relationships/customXml" Target="../ink/ink1189.xml"/><Relationship Id="rId54" Type="http://schemas.openxmlformats.org/officeDocument/2006/relationships/image" Target="../media/image1182.png"/><Relationship Id="rId62" Type="http://schemas.openxmlformats.org/officeDocument/2006/relationships/image" Target="../media/image1186.png"/><Relationship Id="rId70" Type="http://schemas.openxmlformats.org/officeDocument/2006/relationships/image" Target="../media/image1189.png"/><Relationship Id="rId75" Type="http://schemas.openxmlformats.org/officeDocument/2006/relationships/customXml" Target="../ink/ink1206.xml"/><Relationship Id="rId83" Type="http://schemas.openxmlformats.org/officeDocument/2006/relationships/customXml" Target="../ink/ink1210.xml"/><Relationship Id="rId88" Type="http://schemas.openxmlformats.org/officeDocument/2006/relationships/image" Target="../media/image1198.png"/><Relationship Id="rId91" Type="http://schemas.openxmlformats.org/officeDocument/2006/relationships/image" Target="../media/image1199.png"/><Relationship Id="rId96" Type="http://schemas.openxmlformats.org/officeDocument/2006/relationships/customXml" Target="../ink/ink12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60.png"/><Relationship Id="rId15" Type="http://schemas.openxmlformats.org/officeDocument/2006/relationships/customXml" Target="../ink/ink1175.xml"/><Relationship Id="rId23" Type="http://schemas.openxmlformats.org/officeDocument/2006/relationships/customXml" Target="../ink/ink1180.xml"/><Relationship Id="rId28" Type="http://schemas.openxmlformats.org/officeDocument/2006/relationships/image" Target="../media/image1169.png"/><Relationship Id="rId36" Type="http://schemas.openxmlformats.org/officeDocument/2006/relationships/image" Target="../media/image1173.png"/><Relationship Id="rId49" Type="http://schemas.openxmlformats.org/officeDocument/2006/relationships/customXml" Target="../ink/ink1193.xml"/><Relationship Id="rId57" Type="http://schemas.openxmlformats.org/officeDocument/2006/relationships/customXml" Target="../ink/ink1197.xml"/><Relationship Id="rId10" Type="http://schemas.openxmlformats.org/officeDocument/2006/relationships/image" Target="../media/image1162.png"/><Relationship Id="rId31" Type="http://schemas.openxmlformats.org/officeDocument/2006/relationships/customXml" Target="../ink/ink1184.xml"/><Relationship Id="rId44" Type="http://schemas.openxmlformats.org/officeDocument/2006/relationships/image" Target="../media/image1177.png"/><Relationship Id="rId52" Type="http://schemas.openxmlformats.org/officeDocument/2006/relationships/image" Target="../media/image1181.png"/><Relationship Id="rId60" Type="http://schemas.openxmlformats.org/officeDocument/2006/relationships/image" Target="../media/image1185.png"/><Relationship Id="rId65" Type="http://schemas.openxmlformats.org/officeDocument/2006/relationships/customXml" Target="../ink/ink1201.xml"/><Relationship Id="rId73" Type="http://schemas.openxmlformats.org/officeDocument/2006/relationships/customXml" Target="../ink/ink1205.xml"/><Relationship Id="rId78" Type="http://schemas.openxmlformats.org/officeDocument/2006/relationships/image" Target="../media/image1193.png"/><Relationship Id="rId81" Type="http://schemas.openxmlformats.org/officeDocument/2006/relationships/customXml" Target="../ink/ink1209.xml"/><Relationship Id="rId86" Type="http://schemas.openxmlformats.org/officeDocument/2006/relationships/image" Target="../media/image1197.png"/><Relationship Id="rId94" Type="http://schemas.openxmlformats.org/officeDocument/2006/relationships/customXml" Target="../ink/ink1216.xml"/><Relationship Id="rId99" Type="http://schemas.openxmlformats.org/officeDocument/2006/relationships/image" Target="../media/image1203.png"/><Relationship Id="rId101" Type="http://schemas.openxmlformats.org/officeDocument/2006/relationships/image" Target="../media/image1204.png"/><Relationship Id="rId4" Type="http://schemas.openxmlformats.org/officeDocument/2006/relationships/image" Target="../media/image1159.emf"/><Relationship Id="rId9" Type="http://schemas.openxmlformats.org/officeDocument/2006/relationships/customXml" Target="../ink/ink1172.xml"/><Relationship Id="rId13" Type="http://schemas.openxmlformats.org/officeDocument/2006/relationships/customXml" Target="../ink/ink1174.xml"/><Relationship Id="rId18" Type="http://schemas.openxmlformats.org/officeDocument/2006/relationships/customXml" Target="../ink/ink1177.xml"/><Relationship Id="rId39" Type="http://schemas.openxmlformats.org/officeDocument/2006/relationships/customXml" Target="../ink/ink1188.xml"/><Relationship Id="rId34" Type="http://schemas.openxmlformats.org/officeDocument/2006/relationships/image" Target="../media/image1172.png"/><Relationship Id="rId50" Type="http://schemas.openxmlformats.org/officeDocument/2006/relationships/image" Target="../media/image1180.png"/><Relationship Id="rId55" Type="http://schemas.openxmlformats.org/officeDocument/2006/relationships/customXml" Target="../ink/ink1196.xml"/><Relationship Id="rId76" Type="http://schemas.openxmlformats.org/officeDocument/2006/relationships/image" Target="../media/image1192.png"/><Relationship Id="rId97" Type="http://schemas.openxmlformats.org/officeDocument/2006/relationships/image" Target="../media/image1202.png"/><Relationship Id="rId104" Type="http://schemas.openxmlformats.org/officeDocument/2006/relationships/customXml" Target="../ink/ink1221.xml"/><Relationship Id="rId7" Type="http://schemas.openxmlformats.org/officeDocument/2006/relationships/customXml" Target="../ink/ink1171.xml"/><Relationship Id="rId71" Type="http://schemas.openxmlformats.org/officeDocument/2006/relationships/customXml" Target="../ink/ink1204.xml"/><Relationship Id="rId92" Type="http://schemas.openxmlformats.org/officeDocument/2006/relationships/customXml" Target="../ink/ink1215.xml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1183.xml"/><Relationship Id="rId24" Type="http://schemas.openxmlformats.org/officeDocument/2006/relationships/image" Target="../media/image1167.png"/><Relationship Id="rId40" Type="http://schemas.openxmlformats.org/officeDocument/2006/relationships/image" Target="../media/image1175.png"/><Relationship Id="rId45" Type="http://schemas.openxmlformats.org/officeDocument/2006/relationships/customXml" Target="../ink/ink1191.xml"/><Relationship Id="rId66" Type="http://schemas.openxmlformats.org/officeDocument/2006/relationships/image" Target="../media/image1187.png"/><Relationship Id="rId87" Type="http://schemas.openxmlformats.org/officeDocument/2006/relationships/customXml" Target="../ink/ink1212.xml"/><Relationship Id="rId61" Type="http://schemas.openxmlformats.org/officeDocument/2006/relationships/customXml" Target="../ink/ink1199.xml"/><Relationship Id="rId82" Type="http://schemas.openxmlformats.org/officeDocument/2006/relationships/image" Target="../media/image1195.png"/><Relationship Id="rId19" Type="http://schemas.openxmlformats.org/officeDocument/2006/relationships/image" Target="../media/image1165.png"/><Relationship Id="rId14" Type="http://schemas.openxmlformats.org/officeDocument/2006/relationships/image" Target="../media/image1164.png"/><Relationship Id="rId30" Type="http://schemas.openxmlformats.org/officeDocument/2006/relationships/image" Target="../media/image1170.png"/><Relationship Id="rId35" Type="http://schemas.openxmlformats.org/officeDocument/2006/relationships/customXml" Target="../ink/ink1186.xml"/><Relationship Id="rId56" Type="http://schemas.openxmlformats.org/officeDocument/2006/relationships/image" Target="../media/image1183.png"/><Relationship Id="rId77" Type="http://schemas.openxmlformats.org/officeDocument/2006/relationships/customXml" Target="../ink/ink1207.xml"/><Relationship Id="rId100" Type="http://schemas.openxmlformats.org/officeDocument/2006/relationships/customXml" Target="../ink/ink1219.xml"/><Relationship Id="rId105" Type="http://schemas.openxmlformats.org/officeDocument/2006/relationships/image" Target="../media/image1206.png"/><Relationship Id="rId8" Type="http://schemas.openxmlformats.org/officeDocument/2006/relationships/image" Target="../media/image1161.png"/><Relationship Id="rId51" Type="http://schemas.openxmlformats.org/officeDocument/2006/relationships/customXml" Target="../ink/ink1194.xml"/><Relationship Id="rId72" Type="http://schemas.openxmlformats.org/officeDocument/2006/relationships/image" Target="../media/image1190.png"/><Relationship Id="rId93" Type="http://schemas.openxmlformats.org/officeDocument/2006/relationships/image" Target="../media/image1200.png"/><Relationship Id="rId98" Type="http://schemas.openxmlformats.org/officeDocument/2006/relationships/customXml" Target="../ink/ink1218.xml"/><Relationship Id="rId3" Type="http://schemas.openxmlformats.org/officeDocument/2006/relationships/oleObject" Target="../embeddings/oleObject2.bin"/><Relationship Id="rId25" Type="http://schemas.openxmlformats.org/officeDocument/2006/relationships/customXml" Target="../ink/ink1181.xml"/><Relationship Id="rId46" Type="http://schemas.openxmlformats.org/officeDocument/2006/relationships/image" Target="../media/image1178.png"/><Relationship Id="rId67" Type="http://schemas.openxmlformats.org/officeDocument/2006/relationships/customXml" Target="../ink/ink120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4.xml"/><Relationship Id="rId13" Type="http://schemas.openxmlformats.org/officeDocument/2006/relationships/image" Target="../media/image1213.png"/><Relationship Id="rId3" Type="http://schemas.openxmlformats.org/officeDocument/2006/relationships/image" Target="../media/image1208.png"/><Relationship Id="rId7" Type="http://schemas.openxmlformats.org/officeDocument/2006/relationships/image" Target="../media/image1210.png"/><Relationship Id="rId12" Type="http://schemas.openxmlformats.org/officeDocument/2006/relationships/customXml" Target="../ink/ink1226.xml"/><Relationship Id="rId17" Type="http://schemas.openxmlformats.org/officeDocument/2006/relationships/image" Target="../media/image1215.png"/><Relationship Id="rId2" Type="http://schemas.openxmlformats.org/officeDocument/2006/relationships/image" Target="../media/image1207.png"/><Relationship Id="rId16" Type="http://schemas.openxmlformats.org/officeDocument/2006/relationships/customXml" Target="../ink/ink122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23.xml"/><Relationship Id="rId11" Type="http://schemas.openxmlformats.org/officeDocument/2006/relationships/image" Target="../media/image1212.png"/><Relationship Id="rId5" Type="http://schemas.openxmlformats.org/officeDocument/2006/relationships/image" Target="../media/image1209.png"/><Relationship Id="rId15" Type="http://schemas.openxmlformats.org/officeDocument/2006/relationships/image" Target="../media/image1214.png"/><Relationship Id="rId10" Type="http://schemas.openxmlformats.org/officeDocument/2006/relationships/customXml" Target="../ink/ink1225.xml"/><Relationship Id="rId4" Type="http://schemas.openxmlformats.org/officeDocument/2006/relationships/customXml" Target="../ink/ink1222.xml"/><Relationship Id="rId9" Type="http://schemas.openxmlformats.org/officeDocument/2006/relationships/image" Target="../media/image1211.png"/><Relationship Id="rId14" Type="http://schemas.openxmlformats.org/officeDocument/2006/relationships/customXml" Target="../ink/ink12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0.xml"/><Relationship Id="rId13" Type="http://schemas.openxmlformats.org/officeDocument/2006/relationships/image" Target="../media/image1219.png"/><Relationship Id="rId18" Type="http://schemas.openxmlformats.org/officeDocument/2006/relationships/customXml" Target="../ink/ink1235.xml"/><Relationship Id="rId3" Type="http://schemas.openxmlformats.org/officeDocument/2006/relationships/image" Target="../media/image485.png"/><Relationship Id="rId21" Type="http://schemas.openxmlformats.org/officeDocument/2006/relationships/image" Target="../media/image1223.png"/><Relationship Id="rId7" Type="http://schemas.openxmlformats.org/officeDocument/2006/relationships/image" Target="../media/image1216.png"/><Relationship Id="rId12" Type="http://schemas.openxmlformats.org/officeDocument/2006/relationships/customXml" Target="../ink/ink1232.xml"/><Relationship Id="rId17" Type="http://schemas.openxmlformats.org/officeDocument/2006/relationships/image" Target="../media/image1221.png"/><Relationship Id="rId2" Type="http://schemas.openxmlformats.org/officeDocument/2006/relationships/image" Target="../media/image484.png"/><Relationship Id="rId16" Type="http://schemas.openxmlformats.org/officeDocument/2006/relationships/customXml" Target="../ink/ink1234.xml"/><Relationship Id="rId20" Type="http://schemas.openxmlformats.org/officeDocument/2006/relationships/customXml" Target="../ink/ink12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9.xml"/><Relationship Id="rId11" Type="http://schemas.openxmlformats.org/officeDocument/2006/relationships/image" Target="../media/image1218.png"/><Relationship Id="rId5" Type="http://schemas.openxmlformats.org/officeDocument/2006/relationships/image" Target="../media/image487.png"/><Relationship Id="rId15" Type="http://schemas.openxmlformats.org/officeDocument/2006/relationships/image" Target="../media/image1220.png"/><Relationship Id="rId10" Type="http://schemas.openxmlformats.org/officeDocument/2006/relationships/customXml" Target="../ink/ink1231.xml"/><Relationship Id="rId19" Type="http://schemas.openxmlformats.org/officeDocument/2006/relationships/image" Target="../media/image1222.png"/><Relationship Id="rId4" Type="http://schemas.openxmlformats.org/officeDocument/2006/relationships/image" Target="../media/image486.png"/><Relationship Id="rId9" Type="http://schemas.openxmlformats.org/officeDocument/2006/relationships/image" Target="../media/image1217.png"/><Relationship Id="rId14" Type="http://schemas.openxmlformats.org/officeDocument/2006/relationships/customXml" Target="../ink/ink12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2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26.wmf"/><Relationship Id="rId9" Type="http://schemas.openxmlformats.org/officeDocument/2006/relationships/image" Target="../media/image12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2.xml"/><Relationship Id="rId21" Type="http://schemas.openxmlformats.org/officeDocument/2006/relationships/customXml" Target="../ink/ink1244.xml"/><Relationship Id="rId42" Type="http://schemas.openxmlformats.org/officeDocument/2006/relationships/image" Target="../media/image1250.png"/><Relationship Id="rId63" Type="http://schemas.openxmlformats.org/officeDocument/2006/relationships/customXml" Target="../ink/ink1265.xml"/><Relationship Id="rId84" Type="http://schemas.openxmlformats.org/officeDocument/2006/relationships/image" Target="../media/image1271.png"/><Relationship Id="rId138" Type="http://schemas.openxmlformats.org/officeDocument/2006/relationships/customXml" Target="../ink/ink1303.xml"/><Relationship Id="rId159" Type="http://schemas.openxmlformats.org/officeDocument/2006/relationships/image" Target="../media/image1308.png"/><Relationship Id="rId170" Type="http://schemas.openxmlformats.org/officeDocument/2006/relationships/customXml" Target="../ink/ink1319.xml"/><Relationship Id="rId107" Type="http://schemas.openxmlformats.org/officeDocument/2006/relationships/customXml" Target="../ink/ink1287.xml"/><Relationship Id="rId11" Type="http://schemas.openxmlformats.org/officeDocument/2006/relationships/customXml" Target="../ink/ink1239.xml"/><Relationship Id="rId32" Type="http://schemas.openxmlformats.org/officeDocument/2006/relationships/image" Target="../media/image1245.png"/><Relationship Id="rId53" Type="http://schemas.openxmlformats.org/officeDocument/2006/relationships/customXml" Target="../ink/ink1260.xml"/><Relationship Id="rId74" Type="http://schemas.openxmlformats.org/officeDocument/2006/relationships/image" Target="../media/image1266.png"/><Relationship Id="rId128" Type="http://schemas.openxmlformats.org/officeDocument/2006/relationships/customXml" Target="../ink/ink1298.xml"/><Relationship Id="rId149" Type="http://schemas.openxmlformats.org/officeDocument/2006/relationships/image" Target="../media/image1303.png"/><Relationship Id="rId5" Type="http://schemas.openxmlformats.org/officeDocument/2006/relationships/oleObject" Target="../embeddings/oleObject6.bin"/><Relationship Id="rId95" Type="http://schemas.openxmlformats.org/officeDocument/2006/relationships/customXml" Target="../ink/ink1281.xml"/><Relationship Id="rId160" Type="http://schemas.openxmlformats.org/officeDocument/2006/relationships/customXml" Target="../ink/ink1314.xml"/><Relationship Id="rId22" Type="http://schemas.openxmlformats.org/officeDocument/2006/relationships/image" Target="../media/image1240.png"/><Relationship Id="rId43" Type="http://schemas.openxmlformats.org/officeDocument/2006/relationships/customXml" Target="../ink/ink1255.xml"/><Relationship Id="rId64" Type="http://schemas.openxmlformats.org/officeDocument/2006/relationships/image" Target="../media/image1261.png"/><Relationship Id="rId118" Type="http://schemas.openxmlformats.org/officeDocument/2006/relationships/image" Target="../media/image1288.png"/><Relationship Id="rId139" Type="http://schemas.openxmlformats.org/officeDocument/2006/relationships/image" Target="../media/image1298.png"/><Relationship Id="rId85" Type="http://schemas.openxmlformats.org/officeDocument/2006/relationships/customXml" Target="../ink/ink1276.xml"/><Relationship Id="rId150" Type="http://schemas.openxmlformats.org/officeDocument/2006/relationships/customXml" Target="../ink/ink1309.xml"/><Relationship Id="rId171" Type="http://schemas.openxmlformats.org/officeDocument/2006/relationships/image" Target="../media/image1314.png"/><Relationship Id="rId12" Type="http://schemas.openxmlformats.org/officeDocument/2006/relationships/image" Target="../media/image1235.png"/><Relationship Id="rId33" Type="http://schemas.openxmlformats.org/officeDocument/2006/relationships/customXml" Target="../ink/ink1250.xml"/><Relationship Id="rId108" Type="http://schemas.openxmlformats.org/officeDocument/2006/relationships/image" Target="../media/image1283.png"/><Relationship Id="rId129" Type="http://schemas.openxmlformats.org/officeDocument/2006/relationships/image" Target="../media/image1293.png"/><Relationship Id="rId54" Type="http://schemas.openxmlformats.org/officeDocument/2006/relationships/image" Target="../media/image1256.png"/><Relationship Id="rId70" Type="http://schemas.openxmlformats.org/officeDocument/2006/relationships/image" Target="../media/image1264.png"/><Relationship Id="rId75" Type="http://schemas.openxmlformats.org/officeDocument/2006/relationships/customXml" Target="../ink/ink1271.xml"/><Relationship Id="rId91" Type="http://schemas.openxmlformats.org/officeDocument/2006/relationships/customXml" Target="../ink/ink1279.xml"/><Relationship Id="rId96" Type="http://schemas.openxmlformats.org/officeDocument/2006/relationships/image" Target="../media/image1277.png"/><Relationship Id="rId140" Type="http://schemas.openxmlformats.org/officeDocument/2006/relationships/customXml" Target="../ink/ink1304.xml"/><Relationship Id="rId145" Type="http://schemas.openxmlformats.org/officeDocument/2006/relationships/image" Target="../media/image1301.png"/><Relationship Id="rId161" Type="http://schemas.openxmlformats.org/officeDocument/2006/relationships/image" Target="../media/image1309.png"/><Relationship Id="rId166" Type="http://schemas.openxmlformats.org/officeDocument/2006/relationships/customXml" Target="../ink/ink13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32.emf"/><Relationship Id="rId23" Type="http://schemas.openxmlformats.org/officeDocument/2006/relationships/customXml" Target="../ink/ink1245.xml"/><Relationship Id="rId28" Type="http://schemas.openxmlformats.org/officeDocument/2006/relationships/image" Target="../media/image1243.png"/><Relationship Id="rId49" Type="http://schemas.openxmlformats.org/officeDocument/2006/relationships/customXml" Target="../ink/ink1258.xml"/><Relationship Id="rId114" Type="http://schemas.openxmlformats.org/officeDocument/2006/relationships/image" Target="../media/image1286.png"/><Relationship Id="rId119" Type="http://schemas.openxmlformats.org/officeDocument/2006/relationships/customXml" Target="../ink/ink1293.xml"/><Relationship Id="rId44" Type="http://schemas.openxmlformats.org/officeDocument/2006/relationships/image" Target="../media/image1251.png"/><Relationship Id="rId60" Type="http://schemas.openxmlformats.org/officeDocument/2006/relationships/image" Target="../media/image1259.png"/><Relationship Id="rId65" Type="http://schemas.openxmlformats.org/officeDocument/2006/relationships/customXml" Target="../ink/ink1266.xml"/><Relationship Id="rId81" Type="http://schemas.openxmlformats.org/officeDocument/2006/relationships/customXml" Target="../ink/ink1274.xml"/><Relationship Id="rId86" Type="http://schemas.openxmlformats.org/officeDocument/2006/relationships/image" Target="../media/image1272.png"/><Relationship Id="rId130" Type="http://schemas.openxmlformats.org/officeDocument/2006/relationships/customXml" Target="../ink/ink1299.xml"/><Relationship Id="rId135" Type="http://schemas.openxmlformats.org/officeDocument/2006/relationships/image" Target="../media/image1296.png"/><Relationship Id="rId151" Type="http://schemas.openxmlformats.org/officeDocument/2006/relationships/image" Target="../media/image1304.png"/><Relationship Id="rId156" Type="http://schemas.openxmlformats.org/officeDocument/2006/relationships/customXml" Target="../ink/ink1312.xml"/><Relationship Id="rId13" Type="http://schemas.openxmlformats.org/officeDocument/2006/relationships/customXml" Target="../ink/ink1240.xml"/><Relationship Id="rId18" Type="http://schemas.openxmlformats.org/officeDocument/2006/relationships/image" Target="../media/image1238.png"/><Relationship Id="rId39" Type="http://schemas.openxmlformats.org/officeDocument/2006/relationships/customXml" Target="../ink/ink1253.xml"/><Relationship Id="rId109" Type="http://schemas.openxmlformats.org/officeDocument/2006/relationships/customXml" Target="../ink/ink1288.xml"/><Relationship Id="rId34" Type="http://schemas.openxmlformats.org/officeDocument/2006/relationships/image" Target="../media/image1246.png"/><Relationship Id="rId50" Type="http://schemas.openxmlformats.org/officeDocument/2006/relationships/image" Target="../media/image1254.png"/><Relationship Id="rId55" Type="http://schemas.openxmlformats.org/officeDocument/2006/relationships/customXml" Target="../ink/ink1261.xml"/><Relationship Id="rId76" Type="http://schemas.openxmlformats.org/officeDocument/2006/relationships/image" Target="../media/image1267.png"/><Relationship Id="rId97" Type="http://schemas.openxmlformats.org/officeDocument/2006/relationships/customXml" Target="../ink/ink1282.xml"/><Relationship Id="rId104" Type="http://schemas.openxmlformats.org/officeDocument/2006/relationships/image" Target="../media/image1281.png"/><Relationship Id="rId120" Type="http://schemas.openxmlformats.org/officeDocument/2006/relationships/customXml" Target="../ink/ink1294.xml"/><Relationship Id="rId125" Type="http://schemas.openxmlformats.org/officeDocument/2006/relationships/image" Target="../media/image1291.png"/><Relationship Id="rId141" Type="http://schemas.openxmlformats.org/officeDocument/2006/relationships/image" Target="../media/image1299.png"/><Relationship Id="rId146" Type="http://schemas.openxmlformats.org/officeDocument/2006/relationships/customXml" Target="../ink/ink1307.xml"/><Relationship Id="rId167" Type="http://schemas.openxmlformats.org/officeDocument/2006/relationships/image" Target="../media/image1312.png"/><Relationship Id="rId7" Type="http://schemas.openxmlformats.org/officeDocument/2006/relationships/customXml" Target="../ink/ink1237.xml"/><Relationship Id="rId71" Type="http://schemas.openxmlformats.org/officeDocument/2006/relationships/customXml" Target="../ink/ink1269.xml"/><Relationship Id="rId92" Type="http://schemas.openxmlformats.org/officeDocument/2006/relationships/image" Target="../media/image1275.png"/><Relationship Id="rId162" Type="http://schemas.openxmlformats.org/officeDocument/2006/relationships/customXml" Target="../ink/ink1315.xml"/><Relationship Id="rId2" Type="http://schemas.openxmlformats.org/officeDocument/2006/relationships/slideLayout" Target="../slideLayouts/slideLayout6.xml"/><Relationship Id="rId29" Type="http://schemas.openxmlformats.org/officeDocument/2006/relationships/customXml" Target="../ink/ink1248.xml"/><Relationship Id="rId24" Type="http://schemas.openxmlformats.org/officeDocument/2006/relationships/image" Target="../media/image1241.png"/><Relationship Id="rId40" Type="http://schemas.openxmlformats.org/officeDocument/2006/relationships/image" Target="../media/image1249.png"/><Relationship Id="rId45" Type="http://schemas.openxmlformats.org/officeDocument/2006/relationships/customXml" Target="../ink/ink1256.xml"/><Relationship Id="rId66" Type="http://schemas.openxmlformats.org/officeDocument/2006/relationships/image" Target="../media/image1262.png"/><Relationship Id="rId87" Type="http://schemas.openxmlformats.org/officeDocument/2006/relationships/customXml" Target="../ink/ink1277.xml"/><Relationship Id="rId110" Type="http://schemas.openxmlformats.org/officeDocument/2006/relationships/image" Target="../media/image1284.png"/><Relationship Id="rId115" Type="http://schemas.openxmlformats.org/officeDocument/2006/relationships/customXml" Target="../ink/ink1291.xml"/><Relationship Id="rId131" Type="http://schemas.openxmlformats.org/officeDocument/2006/relationships/image" Target="../media/image1294.png"/><Relationship Id="rId136" Type="http://schemas.openxmlformats.org/officeDocument/2006/relationships/customXml" Target="../ink/ink1302.xml"/><Relationship Id="rId157" Type="http://schemas.openxmlformats.org/officeDocument/2006/relationships/image" Target="../media/image1307.png"/><Relationship Id="rId61" Type="http://schemas.openxmlformats.org/officeDocument/2006/relationships/customXml" Target="../ink/ink1264.xml"/><Relationship Id="rId82" Type="http://schemas.openxmlformats.org/officeDocument/2006/relationships/image" Target="../media/image1270.png"/><Relationship Id="rId152" Type="http://schemas.openxmlformats.org/officeDocument/2006/relationships/customXml" Target="../ink/ink1310.xml"/><Relationship Id="rId19" Type="http://schemas.openxmlformats.org/officeDocument/2006/relationships/customXml" Target="../ink/ink1243.xml"/><Relationship Id="rId14" Type="http://schemas.openxmlformats.org/officeDocument/2006/relationships/image" Target="../media/image1236.png"/><Relationship Id="rId30" Type="http://schemas.openxmlformats.org/officeDocument/2006/relationships/image" Target="../media/image1244.png"/><Relationship Id="rId35" Type="http://schemas.openxmlformats.org/officeDocument/2006/relationships/customXml" Target="../ink/ink1251.xml"/><Relationship Id="rId56" Type="http://schemas.openxmlformats.org/officeDocument/2006/relationships/image" Target="../media/image1257.png"/><Relationship Id="rId77" Type="http://schemas.openxmlformats.org/officeDocument/2006/relationships/customXml" Target="../ink/ink1272.xml"/><Relationship Id="rId100" Type="http://schemas.openxmlformats.org/officeDocument/2006/relationships/image" Target="../media/image1279.png"/><Relationship Id="rId105" Type="http://schemas.openxmlformats.org/officeDocument/2006/relationships/customXml" Target="../ink/ink1286.xml"/><Relationship Id="rId126" Type="http://schemas.openxmlformats.org/officeDocument/2006/relationships/customXml" Target="../ink/ink1297.xml"/><Relationship Id="rId147" Type="http://schemas.openxmlformats.org/officeDocument/2006/relationships/image" Target="../media/image1302.png"/><Relationship Id="rId168" Type="http://schemas.openxmlformats.org/officeDocument/2006/relationships/customXml" Target="../ink/ink1318.xml"/><Relationship Id="rId8" Type="http://schemas.openxmlformats.org/officeDocument/2006/relationships/image" Target="../media/image1233.png"/><Relationship Id="rId51" Type="http://schemas.openxmlformats.org/officeDocument/2006/relationships/customXml" Target="../ink/ink1259.xml"/><Relationship Id="rId72" Type="http://schemas.openxmlformats.org/officeDocument/2006/relationships/image" Target="../media/image1265.png"/><Relationship Id="rId93" Type="http://schemas.openxmlformats.org/officeDocument/2006/relationships/customXml" Target="../ink/ink1280.xml"/><Relationship Id="rId98" Type="http://schemas.openxmlformats.org/officeDocument/2006/relationships/image" Target="../media/image1278.png"/><Relationship Id="rId121" Type="http://schemas.openxmlformats.org/officeDocument/2006/relationships/image" Target="../media/image1289.png"/><Relationship Id="rId142" Type="http://schemas.openxmlformats.org/officeDocument/2006/relationships/customXml" Target="../ink/ink1305.xml"/><Relationship Id="rId163" Type="http://schemas.openxmlformats.org/officeDocument/2006/relationships/image" Target="../media/image1310.png"/><Relationship Id="rId3" Type="http://schemas.openxmlformats.org/officeDocument/2006/relationships/oleObject" Target="../embeddings/Microsoft_Word_97_-_2004_Document.doc"/><Relationship Id="rId25" Type="http://schemas.openxmlformats.org/officeDocument/2006/relationships/customXml" Target="../ink/ink1246.xml"/><Relationship Id="rId46" Type="http://schemas.openxmlformats.org/officeDocument/2006/relationships/image" Target="../media/image1252.png"/><Relationship Id="rId67" Type="http://schemas.openxmlformats.org/officeDocument/2006/relationships/customXml" Target="../ink/ink1267.xml"/><Relationship Id="rId116" Type="http://schemas.openxmlformats.org/officeDocument/2006/relationships/image" Target="../media/image1287.png"/><Relationship Id="rId137" Type="http://schemas.openxmlformats.org/officeDocument/2006/relationships/image" Target="../media/image1297.png"/><Relationship Id="rId158" Type="http://schemas.openxmlformats.org/officeDocument/2006/relationships/customXml" Target="../ink/ink1313.xml"/><Relationship Id="rId20" Type="http://schemas.openxmlformats.org/officeDocument/2006/relationships/image" Target="../media/image1239.png"/><Relationship Id="rId41" Type="http://schemas.openxmlformats.org/officeDocument/2006/relationships/customXml" Target="../ink/ink1254.xml"/><Relationship Id="rId62" Type="http://schemas.openxmlformats.org/officeDocument/2006/relationships/image" Target="../media/image1260.png"/><Relationship Id="rId83" Type="http://schemas.openxmlformats.org/officeDocument/2006/relationships/customXml" Target="../ink/ink1275.xml"/><Relationship Id="rId88" Type="http://schemas.openxmlformats.org/officeDocument/2006/relationships/image" Target="../media/image1273.png"/><Relationship Id="rId111" Type="http://schemas.openxmlformats.org/officeDocument/2006/relationships/customXml" Target="../ink/ink1289.xml"/><Relationship Id="rId132" Type="http://schemas.openxmlformats.org/officeDocument/2006/relationships/customXml" Target="../ink/ink1300.xml"/><Relationship Id="rId153" Type="http://schemas.openxmlformats.org/officeDocument/2006/relationships/image" Target="../media/image1305.png"/><Relationship Id="rId15" Type="http://schemas.openxmlformats.org/officeDocument/2006/relationships/customXml" Target="../ink/ink1241.xml"/><Relationship Id="rId36" Type="http://schemas.openxmlformats.org/officeDocument/2006/relationships/image" Target="../media/image1247.png"/><Relationship Id="rId57" Type="http://schemas.openxmlformats.org/officeDocument/2006/relationships/customXml" Target="../ink/ink1262.xml"/><Relationship Id="rId106" Type="http://schemas.openxmlformats.org/officeDocument/2006/relationships/image" Target="../media/image1282.png"/><Relationship Id="rId127" Type="http://schemas.openxmlformats.org/officeDocument/2006/relationships/image" Target="../media/image1292.png"/><Relationship Id="rId10" Type="http://schemas.openxmlformats.org/officeDocument/2006/relationships/image" Target="../media/image1234.png"/><Relationship Id="rId31" Type="http://schemas.openxmlformats.org/officeDocument/2006/relationships/customXml" Target="../ink/ink1249.xml"/><Relationship Id="rId52" Type="http://schemas.openxmlformats.org/officeDocument/2006/relationships/image" Target="../media/image1255.png"/><Relationship Id="rId73" Type="http://schemas.openxmlformats.org/officeDocument/2006/relationships/customXml" Target="../ink/ink1270.xml"/><Relationship Id="rId78" Type="http://schemas.openxmlformats.org/officeDocument/2006/relationships/image" Target="../media/image1268.png"/><Relationship Id="rId94" Type="http://schemas.openxmlformats.org/officeDocument/2006/relationships/image" Target="../media/image1276.png"/><Relationship Id="rId99" Type="http://schemas.openxmlformats.org/officeDocument/2006/relationships/customXml" Target="../ink/ink1283.xml"/><Relationship Id="rId101" Type="http://schemas.openxmlformats.org/officeDocument/2006/relationships/customXml" Target="../ink/ink1284.xml"/><Relationship Id="rId122" Type="http://schemas.openxmlformats.org/officeDocument/2006/relationships/customXml" Target="../ink/ink1295.xml"/><Relationship Id="rId143" Type="http://schemas.openxmlformats.org/officeDocument/2006/relationships/image" Target="../media/image1300.png"/><Relationship Id="rId148" Type="http://schemas.openxmlformats.org/officeDocument/2006/relationships/customXml" Target="../ink/ink1308.xml"/><Relationship Id="rId164" Type="http://schemas.openxmlformats.org/officeDocument/2006/relationships/customXml" Target="../ink/ink1316.xml"/><Relationship Id="rId169" Type="http://schemas.openxmlformats.org/officeDocument/2006/relationships/image" Target="../media/image1313.png"/><Relationship Id="rId4" Type="http://schemas.openxmlformats.org/officeDocument/2006/relationships/image" Target="../media/image1231.wmf"/><Relationship Id="rId9" Type="http://schemas.openxmlformats.org/officeDocument/2006/relationships/customXml" Target="../ink/ink1238.xml"/><Relationship Id="rId26" Type="http://schemas.openxmlformats.org/officeDocument/2006/relationships/image" Target="../media/image1242.png"/><Relationship Id="rId47" Type="http://schemas.openxmlformats.org/officeDocument/2006/relationships/customXml" Target="../ink/ink1257.xml"/><Relationship Id="rId68" Type="http://schemas.openxmlformats.org/officeDocument/2006/relationships/image" Target="../media/image1263.png"/><Relationship Id="rId89" Type="http://schemas.openxmlformats.org/officeDocument/2006/relationships/customXml" Target="../ink/ink1278.xml"/><Relationship Id="rId112" Type="http://schemas.openxmlformats.org/officeDocument/2006/relationships/image" Target="../media/image1285.png"/><Relationship Id="rId133" Type="http://schemas.openxmlformats.org/officeDocument/2006/relationships/image" Target="../media/image1295.png"/><Relationship Id="rId154" Type="http://schemas.openxmlformats.org/officeDocument/2006/relationships/customXml" Target="../ink/ink1311.xml"/><Relationship Id="rId16" Type="http://schemas.openxmlformats.org/officeDocument/2006/relationships/image" Target="../media/image1237.png"/><Relationship Id="rId37" Type="http://schemas.openxmlformats.org/officeDocument/2006/relationships/customXml" Target="../ink/ink1252.xml"/><Relationship Id="rId58" Type="http://schemas.openxmlformats.org/officeDocument/2006/relationships/image" Target="../media/image1258.png"/><Relationship Id="rId79" Type="http://schemas.openxmlformats.org/officeDocument/2006/relationships/customXml" Target="../ink/ink1273.xml"/><Relationship Id="rId102" Type="http://schemas.openxmlformats.org/officeDocument/2006/relationships/image" Target="../media/image1280.png"/><Relationship Id="rId123" Type="http://schemas.openxmlformats.org/officeDocument/2006/relationships/image" Target="../media/image1290.png"/><Relationship Id="rId144" Type="http://schemas.openxmlformats.org/officeDocument/2006/relationships/customXml" Target="../ink/ink1306.xml"/><Relationship Id="rId90" Type="http://schemas.openxmlformats.org/officeDocument/2006/relationships/image" Target="../media/image1274.png"/><Relationship Id="rId165" Type="http://schemas.openxmlformats.org/officeDocument/2006/relationships/image" Target="../media/image1311.png"/><Relationship Id="rId27" Type="http://schemas.openxmlformats.org/officeDocument/2006/relationships/customXml" Target="../ink/ink1247.xml"/><Relationship Id="rId48" Type="http://schemas.openxmlformats.org/officeDocument/2006/relationships/image" Target="../media/image1253.png"/><Relationship Id="rId69" Type="http://schemas.openxmlformats.org/officeDocument/2006/relationships/customXml" Target="../ink/ink1268.xml"/><Relationship Id="rId113" Type="http://schemas.openxmlformats.org/officeDocument/2006/relationships/customXml" Target="../ink/ink1290.xml"/><Relationship Id="rId134" Type="http://schemas.openxmlformats.org/officeDocument/2006/relationships/customXml" Target="../ink/ink1301.xml"/><Relationship Id="rId80" Type="http://schemas.openxmlformats.org/officeDocument/2006/relationships/image" Target="../media/image1269.png"/><Relationship Id="rId155" Type="http://schemas.openxmlformats.org/officeDocument/2006/relationships/image" Target="../media/image1306.png"/><Relationship Id="rId17" Type="http://schemas.openxmlformats.org/officeDocument/2006/relationships/customXml" Target="../ink/ink1242.xml"/><Relationship Id="rId38" Type="http://schemas.openxmlformats.org/officeDocument/2006/relationships/image" Target="../media/image1248.png"/><Relationship Id="rId59" Type="http://schemas.openxmlformats.org/officeDocument/2006/relationships/customXml" Target="../ink/ink1263.xml"/><Relationship Id="rId103" Type="http://schemas.openxmlformats.org/officeDocument/2006/relationships/customXml" Target="../ink/ink1285.xml"/><Relationship Id="rId124" Type="http://schemas.openxmlformats.org/officeDocument/2006/relationships/customXml" Target="../ink/ink129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4.png"/><Relationship Id="rId21" Type="http://schemas.openxmlformats.org/officeDocument/2006/relationships/customXml" Target="../ink/ink1326.xml"/><Relationship Id="rId42" Type="http://schemas.openxmlformats.org/officeDocument/2006/relationships/image" Target="../media/image1331.png"/><Relationship Id="rId47" Type="http://schemas.openxmlformats.org/officeDocument/2006/relationships/customXml" Target="../ink/ink1339.xml"/><Relationship Id="rId63" Type="http://schemas.openxmlformats.org/officeDocument/2006/relationships/customXml" Target="../ink/ink1347.xml"/><Relationship Id="rId68" Type="http://schemas.openxmlformats.org/officeDocument/2006/relationships/image" Target="../media/image1344.png"/><Relationship Id="rId16" Type="http://schemas.openxmlformats.org/officeDocument/2006/relationships/image" Target="../media/image1319.png"/><Relationship Id="rId11" Type="http://schemas.openxmlformats.org/officeDocument/2006/relationships/customXml" Target="../ink/ink1321.xml"/><Relationship Id="rId24" Type="http://schemas.openxmlformats.org/officeDocument/2006/relationships/image" Target="../media/image1323.png"/><Relationship Id="rId32" Type="http://schemas.openxmlformats.org/officeDocument/2006/relationships/image" Target="../media/image1327.png"/><Relationship Id="rId37" Type="http://schemas.openxmlformats.org/officeDocument/2006/relationships/customXml" Target="../ink/ink1334.xml"/><Relationship Id="rId40" Type="http://schemas.openxmlformats.org/officeDocument/2006/relationships/image" Target="../media/image1330.png"/><Relationship Id="rId45" Type="http://schemas.openxmlformats.org/officeDocument/2006/relationships/customXml" Target="../ink/ink1338.xml"/><Relationship Id="rId53" Type="http://schemas.openxmlformats.org/officeDocument/2006/relationships/customXml" Target="../ink/ink1342.xml"/><Relationship Id="rId58" Type="http://schemas.openxmlformats.org/officeDocument/2006/relationships/image" Target="../media/image1339.png"/><Relationship Id="rId66" Type="http://schemas.openxmlformats.org/officeDocument/2006/relationships/image" Target="../media/image1343.png"/><Relationship Id="rId74" Type="http://schemas.openxmlformats.org/officeDocument/2006/relationships/image" Target="../media/image1347.png"/><Relationship Id="rId5" Type="http://schemas.openxmlformats.org/officeDocument/2006/relationships/oleObject" Target="../embeddings/oleObject8.bin"/><Relationship Id="rId61" Type="http://schemas.openxmlformats.org/officeDocument/2006/relationships/customXml" Target="../ink/ink1346.xml"/><Relationship Id="rId19" Type="http://schemas.openxmlformats.org/officeDocument/2006/relationships/customXml" Target="../ink/ink1325.xml"/><Relationship Id="rId14" Type="http://schemas.openxmlformats.org/officeDocument/2006/relationships/image" Target="../media/image1318.png"/><Relationship Id="rId22" Type="http://schemas.openxmlformats.org/officeDocument/2006/relationships/image" Target="../media/image1322.png"/><Relationship Id="rId27" Type="http://schemas.openxmlformats.org/officeDocument/2006/relationships/customXml" Target="../ink/ink1329.xml"/><Relationship Id="rId30" Type="http://schemas.openxmlformats.org/officeDocument/2006/relationships/image" Target="../media/image1326.png"/><Relationship Id="rId35" Type="http://schemas.openxmlformats.org/officeDocument/2006/relationships/customXml" Target="../ink/ink1333.xml"/><Relationship Id="rId43" Type="http://schemas.openxmlformats.org/officeDocument/2006/relationships/customXml" Target="../ink/ink1337.xml"/><Relationship Id="rId48" Type="http://schemas.openxmlformats.org/officeDocument/2006/relationships/image" Target="../media/image1334.png"/><Relationship Id="rId56" Type="http://schemas.openxmlformats.org/officeDocument/2006/relationships/image" Target="../media/image1338.png"/><Relationship Id="rId64" Type="http://schemas.openxmlformats.org/officeDocument/2006/relationships/image" Target="../media/image1342.png"/><Relationship Id="rId69" Type="http://schemas.openxmlformats.org/officeDocument/2006/relationships/customXml" Target="../ink/ink1350.xml"/><Relationship Id="rId77" Type="http://schemas.openxmlformats.org/officeDocument/2006/relationships/customXml" Target="../ink/ink1354.xml"/><Relationship Id="rId8" Type="http://schemas.openxmlformats.org/officeDocument/2006/relationships/image" Target="../media/image1315.emf"/><Relationship Id="rId51" Type="http://schemas.openxmlformats.org/officeDocument/2006/relationships/customXml" Target="../ink/ink1341.xml"/><Relationship Id="rId72" Type="http://schemas.openxmlformats.org/officeDocument/2006/relationships/image" Target="../media/image1346.png"/><Relationship Id="rId3" Type="http://schemas.openxmlformats.org/officeDocument/2006/relationships/oleObject" Target="../embeddings/oleObject7.bin"/><Relationship Id="rId12" Type="http://schemas.openxmlformats.org/officeDocument/2006/relationships/image" Target="../media/image1317.png"/><Relationship Id="rId17" Type="http://schemas.openxmlformats.org/officeDocument/2006/relationships/customXml" Target="../ink/ink1324.xml"/><Relationship Id="rId25" Type="http://schemas.openxmlformats.org/officeDocument/2006/relationships/customXml" Target="../ink/ink1328.xml"/><Relationship Id="rId33" Type="http://schemas.openxmlformats.org/officeDocument/2006/relationships/customXml" Target="../ink/ink1332.xml"/><Relationship Id="rId38" Type="http://schemas.openxmlformats.org/officeDocument/2006/relationships/image" Target="../media/image1329.png"/><Relationship Id="rId46" Type="http://schemas.openxmlformats.org/officeDocument/2006/relationships/image" Target="../media/image1333.png"/><Relationship Id="rId59" Type="http://schemas.openxmlformats.org/officeDocument/2006/relationships/customXml" Target="../ink/ink1345.xml"/><Relationship Id="rId67" Type="http://schemas.openxmlformats.org/officeDocument/2006/relationships/customXml" Target="../ink/ink1349.xml"/><Relationship Id="rId20" Type="http://schemas.openxmlformats.org/officeDocument/2006/relationships/image" Target="../media/image1321.png"/><Relationship Id="rId41" Type="http://schemas.openxmlformats.org/officeDocument/2006/relationships/customXml" Target="../ink/ink1336.xml"/><Relationship Id="rId54" Type="http://schemas.openxmlformats.org/officeDocument/2006/relationships/image" Target="../media/image1337.png"/><Relationship Id="rId62" Type="http://schemas.openxmlformats.org/officeDocument/2006/relationships/image" Target="../media/image1341.png"/><Relationship Id="rId70" Type="http://schemas.openxmlformats.org/officeDocument/2006/relationships/image" Target="../media/image1345.png"/><Relationship Id="rId75" Type="http://schemas.openxmlformats.org/officeDocument/2006/relationships/customXml" Target="../ink/ink135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32.emf"/><Relationship Id="rId15" Type="http://schemas.openxmlformats.org/officeDocument/2006/relationships/customXml" Target="../ink/ink1323.xml"/><Relationship Id="rId23" Type="http://schemas.openxmlformats.org/officeDocument/2006/relationships/customXml" Target="../ink/ink1327.xml"/><Relationship Id="rId28" Type="http://schemas.openxmlformats.org/officeDocument/2006/relationships/image" Target="../media/image1325.png"/><Relationship Id="rId36" Type="http://schemas.openxmlformats.org/officeDocument/2006/relationships/image" Target="../media/image1266.png"/><Relationship Id="rId49" Type="http://schemas.openxmlformats.org/officeDocument/2006/relationships/customXml" Target="../ink/ink1340.xml"/><Relationship Id="rId57" Type="http://schemas.openxmlformats.org/officeDocument/2006/relationships/customXml" Target="../ink/ink1344.xml"/><Relationship Id="rId10" Type="http://schemas.openxmlformats.org/officeDocument/2006/relationships/image" Target="../media/image1316.png"/><Relationship Id="rId31" Type="http://schemas.openxmlformats.org/officeDocument/2006/relationships/customXml" Target="../ink/ink1331.xml"/><Relationship Id="rId44" Type="http://schemas.openxmlformats.org/officeDocument/2006/relationships/image" Target="../media/image1332.png"/><Relationship Id="rId52" Type="http://schemas.openxmlformats.org/officeDocument/2006/relationships/image" Target="../media/image1336.png"/><Relationship Id="rId60" Type="http://schemas.openxmlformats.org/officeDocument/2006/relationships/image" Target="../media/image1340.png"/><Relationship Id="rId65" Type="http://schemas.openxmlformats.org/officeDocument/2006/relationships/customXml" Target="../ink/ink1348.xml"/><Relationship Id="rId73" Type="http://schemas.openxmlformats.org/officeDocument/2006/relationships/customXml" Target="../ink/ink1352.xml"/><Relationship Id="rId78" Type="http://schemas.openxmlformats.org/officeDocument/2006/relationships/image" Target="../media/image1348.png"/><Relationship Id="rId4" Type="http://schemas.openxmlformats.org/officeDocument/2006/relationships/image" Target="../media/image1231.wmf"/><Relationship Id="rId9" Type="http://schemas.openxmlformats.org/officeDocument/2006/relationships/customXml" Target="../ink/ink1320.xml"/><Relationship Id="rId13" Type="http://schemas.openxmlformats.org/officeDocument/2006/relationships/customXml" Target="../ink/ink1322.xml"/><Relationship Id="rId18" Type="http://schemas.openxmlformats.org/officeDocument/2006/relationships/image" Target="../media/image1320.png"/><Relationship Id="rId39" Type="http://schemas.openxmlformats.org/officeDocument/2006/relationships/customXml" Target="../ink/ink1335.xml"/><Relationship Id="rId34" Type="http://schemas.openxmlformats.org/officeDocument/2006/relationships/image" Target="../media/image1328.png"/><Relationship Id="rId50" Type="http://schemas.openxmlformats.org/officeDocument/2006/relationships/image" Target="../media/image1335.png"/><Relationship Id="rId55" Type="http://schemas.openxmlformats.org/officeDocument/2006/relationships/customXml" Target="../ink/ink1343.xml"/><Relationship Id="rId76" Type="http://schemas.openxmlformats.org/officeDocument/2006/relationships/image" Target="../media/image1273.png"/><Relationship Id="rId7" Type="http://schemas.openxmlformats.org/officeDocument/2006/relationships/oleObject" Target="../embeddings/oleObject9.bin"/><Relationship Id="rId71" Type="http://schemas.openxmlformats.org/officeDocument/2006/relationships/customXml" Target="../ink/ink1351.xml"/><Relationship Id="rId2" Type="http://schemas.openxmlformats.org/officeDocument/2006/relationships/slideLayout" Target="../slideLayouts/slideLayout6.xml"/><Relationship Id="rId29" Type="http://schemas.openxmlformats.org/officeDocument/2006/relationships/customXml" Target="../ink/ink13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6.png"/><Relationship Id="rId18" Type="http://schemas.openxmlformats.org/officeDocument/2006/relationships/customXml" Target="../ink/ink1362.xml"/><Relationship Id="rId26" Type="http://schemas.openxmlformats.org/officeDocument/2006/relationships/customXml" Target="../ink/ink1366.xml"/><Relationship Id="rId39" Type="http://schemas.openxmlformats.org/officeDocument/2006/relationships/image" Target="../media/image1369.png"/><Relationship Id="rId21" Type="http://schemas.openxmlformats.org/officeDocument/2006/relationships/image" Target="../media/image1360.png"/><Relationship Id="rId34" Type="http://schemas.openxmlformats.org/officeDocument/2006/relationships/customXml" Target="../ink/ink1370.xml"/><Relationship Id="rId42" Type="http://schemas.openxmlformats.org/officeDocument/2006/relationships/customXml" Target="../ink/ink1374.xml"/><Relationship Id="rId47" Type="http://schemas.openxmlformats.org/officeDocument/2006/relationships/image" Target="../media/image1373.png"/><Relationship Id="rId7" Type="http://schemas.openxmlformats.org/officeDocument/2006/relationships/image" Target="../media/image1353.png"/><Relationship Id="rId2" Type="http://schemas.openxmlformats.org/officeDocument/2006/relationships/image" Target="../media/image1349.png"/><Relationship Id="rId16" Type="http://schemas.openxmlformats.org/officeDocument/2006/relationships/customXml" Target="../ink/ink1361.xml"/><Relationship Id="rId29" Type="http://schemas.openxmlformats.org/officeDocument/2006/relationships/image" Target="../media/image13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56.xml"/><Relationship Id="rId11" Type="http://schemas.openxmlformats.org/officeDocument/2006/relationships/image" Target="../media/image1355.png"/><Relationship Id="rId24" Type="http://schemas.openxmlformats.org/officeDocument/2006/relationships/customXml" Target="../ink/ink1365.xml"/><Relationship Id="rId32" Type="http://schemas.openxmlformats.org/officeDocument/2006/relationships/customXml" Target="../ink/ink1369.xml"/><Relationship Id="rId37" Type="http://schemas.openxmlformats.org/officeDocument/2006/relationships/image" Target="../media/image1368.png"/><Relationship Id="rId40" Type="http://schemas.openxmlformats.org/officeDocument/2006/relationships/customXml" Target="../ink/ink1373.xml"/><Relationship Id="rId45" Type="http://schemas.openxmlformats.org/officeDocument/2006/relationships/image" Target="../media/image1372.png"/><Relationship Id="rId5" Type="http://schemas.openxmlformats.org/officeDocument/2006/relationships/image" Target="../media/image1352.png"/><Relationship Id="rId15" Type="http://schemas.openxmlformats.org/officeDocument/2006/relationships/image" Target="../media/image1357.png"/><Relationship Id="rId23" Type="http://schemas.openxmlformats.org/officeDocument/2006/relationships/image" Target="../media/image1361.png"/><Relationship Id="rId28" Type="http://schemas.openxmlformats.org/officeDocument/2006/relationships/customXml" Target="../ink/ink1367.xml"/><Relationship Id="rId36" Type="http://schemas.openxmlformats.org/officeDocument/2006/relationships/customXml" Target="../ink/ink1371.xml"/><Relationship Id="rId10" Type="http://schemas.openxmlformats.org/officeDocument/2006/relationships/customXml" Target="../ink/ink1358.xml"/><Relationship Id="rId19" Type="http://schemas.openxmlformats.org/officeDocument/2006/relationships/image" Target="../media/image1359.png"/><Relationship Id="rId31" Type="http://schemas.openxmlformats.org/officeDocument/2006/relationships/image" Target="../media/image1365.png"/><Relationship Id="rId44" Type="http://schemas.openxmlformats.org/officeDocument/2006/relationships/customXml" Target="../ink/ink1375.xml"/><Relationship Id="rId4" Type="http://schemas.openxmlformats.org/officeDocument/2006/relationships/customXml" Target="../ink/ink1355.xml"/><Relationship Id="rId9" Type="http://schemas.openxmlformats.org/officeDocument/2006/relationships/image" Target="../media/image1354.png"/><Relationship Id="rId14" Type="http://schemas.openxmlformats.org/officeDocument/2006/relationships/customXml" Target="../ink/ink1360.xml"/><Relationship Id="rId22" Type="http://schemas.openxmlformats.org/officeDocument/2006/relationships/customXml" Target="../ink/ink1364.xml"/><Relationship Id="rId27" Type="http://schemas.openxmlformats.org/officeDocument/2006/relationships/image" Target="../media/image1363.png"/><Relationship Id="rId30" Type="http://schemas.openxmlformats.org/officeDocument/2006/relationships/customXml" Target="../ink/ink1368.xml"/><Relationship Id="rId35" Type="http://schemas.openxmlformats.org/officeDocument/2006/relationships/image" Target="../media/image1367.png"/><Relationship Id="rId43" Type="http://schemas.openxmlformats.org/officeDocument/2006/relationships/image" Target="../media/image1371.png"/><Relationship Id="rId8" Type="http://schemas.openxmlformats.org/officeDocument/2006/relationships/customXml" Target="../ink/ink1357.xml"/><Relationship Id="rId3" Type="http://schemas.openxmlformats.org/officeDocument/2006/relationships/image" Target="../media/image1351.png"/><Relationship Id="rId12" Type="http://schemas.openxmlformats.org/officeDocument/2006/relationships/customXml" Target="../ink/ink1359.xml"/><Relationship Id="rId17" Type="http://schemas.openxmlformats.org/officeDocument/2006/relationships/image" Target="../media/image1358.png"/><Relationship Id="rId25" Type="http://schemas.openxmlformats.org/officeDocument/2006/relationships/image" Target="../media/image1362.png"/><Relationship Id="rId33" Type="http://schemas.openxmlformats.org/officeDocument/2006/relationships/image" Target="../media/image1366.png"/><Relationship Id="rId38" Type="http://schemas.openxmlformats.org/officeDocument/2006/relationships/customXml" Target="../ink/ink1372.xml"/><Relationship Id="rId46" Type="http://schemas.openxmlformats.org/officeDocument/2006/relationships/customXml" Target="../ink/ink1376.xml"/><Relationship Id="rId20" Type="http://schemas.openxmlformats.org/officeDocument/2006/relationships/customXml" Target="../ink/ink1363.xml"/><Relationship Id="rId41" Type="http://schemas.openxmlformats.org/officeDocument/2006/relationships/image" Target="../media/image1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88.xml"/><Relationship Id="rId21" Type="http://schemas.openxmlformats.org/officeDocument/2006/relationships/image" Target="../media/image1384.png"/><Relationship Id="rId42" Type="http://schemas.openxmlformats.org/officeDocument/2006/relationships/image" Target="../media/image1394.png"/><Relationship Id="rId47" Type="http://schemas.openxmlformats.org/officeDocument/2006/relationships/customXml" Target="../ink/ink1399.xml"/><Relationship Id="rId63" Type="http://schemas.openxmlformats.org/officeDocument/2006/relationships/customXml" Target="../ink/ink1409.xml"/><Relationship Id="rId68" Type="http://schemas.openxmlformats.org/officeDocument/2006/relationships/image" Target="../media/image1405.png"/><Relationship Id="rId84" Type="http://schemas.openxmlformats.org/officeDocument/2006/relationships/image" Target="../media/image1410.png"/><Relationship Id="rId89" Type="http://schemas.openxmlformats.org/officeDocument/2006/relationships/customXml" Target="../ink/ink1425.xml"/><Relationship Id="rId16" Type="http://schemas.openxmlformats.org/officeDocument/2006/relationships/customXml" Target="../ink/ink1383.xml"/><Relationship Id="rId11" Type="http://schemas.openxmlformats.org/officeDocument/2006/relationships/image" Target="../media/image1379.png"/><Relationship Id="rId32" Type="http://schemas.openxmlformats.org/officeDocument/2006/relationships/customXml" Target="../ink/ink1391.xml"/><Relationship Id="rId37" Type="http://schemas.openxmlformats.org/officeDocument/2006/relationships/image" Target="../media/image1392.png"/><Relationship Id="rId53" Type="http://schemas.openxmlformats.org/officeDocument/2006/relationships/customXml" Target="../ink/ink1402.xml"/><Relationship Id="rId58" Type="http://schemas.openxmlformats.org/officeDocument/2006/relationships/image" Target="../media/image1401.png"/><Relationship Id="rId74" Type="http://schemas.openxmlformats.org/officeDocument/2006/relationships/customXml" Target="../ink/ink1415.xml"/><Relationship Id="rId79" Type="http://schemas.openxmlformats.org/officeDocument/2006/relationships/image" Target="../media/image1408.png"/><Relationship Id="rId5" Type="http://schemas.openxmlformats.org/officeDocument/2006/relationships/image" Target="../media/image1376.png"/><Relationship Id="rId90" Type="http://schemas.openxmlformats.org/officeDocument/2006/relationships/image" Target="../media/image1412.png"/><Relationship Id="rId95" Type="http://schemas.openxmlformats.org/officeDocument/2006/relationships/customXml" Target="../ink/ink1429.xml"/><Relationship Id="rId22" Type="http://schemas.openxmlformats.org/officeDocument/2006/relationships/customXml" Target="../ink/ink1386.xml"/><Relationship Id="rId27" Type="http://schemas.openxmlformats.org/officeDocument/2006/relationships/image" Target="../media/image1387.png"/><Relationship Id="rId43" Type="http://schemas.openxmlformats.org/officeDocument/2006/relationships/customXml" Target="../ink/ink1397.xml"/><Relationship Id="rId48" Type="http://schemas.openxmlformats.org/officeDocument/2006/relationships/image" Target="../media/image1397.png"/><Relationship Id="rId64" Type="http://schemas.openxmlformats.org/officeDocument/2006/relationships/image" Target="../media/image1403.png"/><Relationship Id="rId69" Type="http://schemas.openxmlformats.org/officeDocument/2006/relationships/customXml" Target="../ink/ink1412.xml"/><Relationship Id="rId80" Type="http://schemas.openxmlformats.org/officeDocument/2006/relationships/customXml" Target="../ink/ink1419.xml"/><Relationship Id="rId85" Type="http://schemas.openxmlformats.org/officeDocument/2006/relationships/customXml" Target="../ink/ink1422.xml"/><Relationship Id="rId3" Type="http://schemas.openxmlformats.org/officeDocument/2006/relationships/image" Target="../media/image1375.png"/><Relationship Id="rId12" Type="http://schemas.openxmlformats.org/officeDocument/2006/relationships/customXml" Target="../ink/ink1381.xml"/><Relationship Id="rId17" Type="http://schemas.openxmlformats.org/officeDocument/2006/relationships/image" Target="../media/image1382.png"/><Relationship Id="rId25" Type="http://schemas.openxmlformats.org/officeDocument/2006/relationships/image" Target="../media/image1386.png"/><Relationship Id="rId33" Type="http://schemas.openxmlformats.org/officeDocument/2006/relationships/image" Target="../media/image1390.png"/><Relationship Id="rId38" Type="http://schemas.openxmlformats.org/officeDocument/2006/relationships/customXml" Target="../ink/ink1394.xml"/><Relationship Id="rId46" Type="http://schemas.openxmlformats.org/officeDocument/2006/relationships/image" Target="../media/image1396.png"/><Relationship Id="rId59" Type="http://schemas.openxmlformats.org/officeDocument/2006/relationships/customXml" Target="../ink/ink1406.xml"/><Relationship Id="rId67" Type="http://schemas.openxmlformats.org/officeDocument/2006/relationships/customXml" Target="../ink/ink1411.xml"/><Relationship Id="rId20" Type="http://schemas.openxmlformats.org/officeDocument/2006/relationships/customXml" Target="../ink/ink1385.xml"/><Relationship Id="rId41" Type="http://schemas.openxmlformats.org/officeDocument/2006/relationships/customXml" Target="../ink/ink1396.xml"/><Relationship Id="rId54" Type="http://schemas.openxmlformats.org/officeDocument/2006/relationships/image" Target="../media/image1400.png"/><Relationship Id="rId62" Type="http://schemas.openxmlformats.org/officeDocument/2006/relationships/customXml" Target="../ink/ink1408.xml"/><Relationship Id="rId70" Type="http://schemas.openxmlformats.org/officeDocument/2006/relationships/image" Target="../media/image1361.png"/><Relationship Id="rId75" Type="http://schemas.openxmlformats.org/officeDocument/2006/relationships/image" Target="../media/image1407.png"/><Relationship Id="rId83" Type="http://schemas.openxmlformats.org/officeDocument/2006/relationships/customXml" Target="../ink/ink1421.xml"/><Relationship Id="rId88" Type="http://schemas.openxmlformats.org/officeDocument/2006/relationships/image" Target="../media/image1411.png"/><Relationship Id="rId91" Type="http://schemas.openxmlformats.org/officeDocument/2006/relationships/customXml" Target="../ink/ink1426.xml"/><Relationship Id="rId96" Type="http://schemas.openxmlformats.org/officeDocument/2006/relationships/image" Target="../media/image14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8.xml"/><Relationship Id="rId15" Type="http://schemas.openxmlformats.org/officeDocument/2006/relationships/image" Target="../media/image1381.png"/><Relationship Id="rId23" Type="http://schemas.openxmlformats.org/officeDocument/2006/relationships/image" Target="../media/image1385.png"/><Relationship Id="rId28" Type="http://schemas.openxmlformats.org/officeDocument/2006/relationships/customXml" Target="../ink/ink1389.xml"/><Relationship Id="rId36" Type="http://schemas.openxmlformats.org/officeDocument/2006/relationships/customXml" Target="../ink/ink1393.xml"/><Relationship Id="rId49" Type="http://schemas.openxmlformats.org/officeDocument/2006/relationships/customXml" Target="../ink/ink1400.xml"/><Relationship Id="rId57" Type="http://schemas.openxmlformats.org/officeDocument/2006/relationships/customXml" Target="../ink/ink1405.xml"/><Relationship Id="rId10" Type="http://schemas.openxmlformats.org/officeDocument/2006/relationships/customXml" Target="../ink/ink1380.xml"/><Relationship Id="rId31" Type="http://schemas.openxmlformats.org/officeDocument/2006/relationships/image" Target="../media/image1389.png"/><Relationship Id="rId44" Type="http://schemas.openxmlformats.org/officeDocument/2006/relationships/image" Target="../media/image1395.png"/><Relationship Id="rId52" Type="http://schemas.openxmlformats.org/officeDocument/2006/relationships/image" Target="../media/image1399.png"/><Relationship Id="rId60" Type="http://schemas.openxmlformats.org/officeDocument/2006/relationships/image" Target="../media/image1402.png"/><Relationship Id="rId65" Type="http://schemas.openxmlformats.org/officeDocument/2006/relationships/customXml" Target="../ink/ink1410.xml"/><Relationship Id="rId73" Type="http://schemas.openxmlformats.org/officeDocument/2006/relationships/image" Target="../media/image1406.png"/><Relationship Id="rId78" Type="http://schemas.openxmlformats.org/officeDocument/2006/relationships/customXml" Target="../ink/ink1418.xml"/><Relationship Id="rId81" Type="http://schemas.openxmlformats.org/officeDocument/2006/relationships/customXml" Target="../ink/ink1420.xml"/><Relationship Id="rId86" Type="http://schemas.openxmlformats.org/officeDocument/2006/relationships/customXml" Target="../ink/ink1423.xml"/><Relationship Id="rId94" Type="http://schemas.openxmlformats.org/officeDocument/2006/relationships/customXml" Target="../ink/ink1428.xml"/><Relationship Id="rId99" Type="http://schemas.openxmlformats.org/officeDocument/2006/relationships/customXml" Target="../ink/ink1432.xml"/><Relationship Id="rId4" Type="http://schemas.openxmlformats.org/officeDocument/2006/relationships/customXml" Target="../ink/ink1377.xml"/><Relationship Id="rId9" Type="http://schemas.openxmlformats.org/officeDocument/2006/relationships/image" Target="../media/image1378.png"/><Relationship Id="rId13" Type="http://schemas.openxmlformats.org/officeDocument/2006/relationships/image" Target="../media/image1380.png"/><Relationship Id="rId18" Type="http://schemas.openxmlformats.org/officeDocument/2006/relationships/customXml" Target="../ink/ink1384.xml"/><Relationship Id="rId39" Type="http://schemas.openxmlformats.org/officeDocument/2006/relationships/image" Target="../media/image1393.png"/><Relationship Id="rId34" Type="http://schemas.openxmlformats.org/officeDocument/2006/relationships/customXml" Target="../ink/ink1392.xml"/><Relationship Id="rId50" Type="http://schemas.openxmlformats.org/officeDocument/2006/relationships/image" Target="../media/image1398.png"/><Relationship Id="rId55" Type="http://schemas.openxmlformats.org/officeDocument/2006/relationships/customXml" Target="../ink/ink1403.xml"/><Relationship Id="rId76" Type="http://schemas.openxmlformats.org/officeDocument/2006/relationships/customXml" Target="../ink/ink1416.xml"/><Relationship Id="rId97" Type="http://schemas.openxmlformats.org/officeDocument/2006/relationships/customXml" Target="../ink/ink1430.xml"/><Relationship Id="rId7" Type="http://schemas.openxmlformats.org/officeDocument/2006/relationships/image" Target="../media/image1377.png"/><Relationship Id="rId71" Type="http://schemas.openxmlformats.org/officeDocument/2006/relationships/customXml" Target="../ink/ink1413.xml"/><Relationship Id="rId92" Type="http://schemas.openxmlformats.org/officeDocument/2006/relationships/image" Target="../media/image1413.png"/><Relationship Id="rId2" Type="http://schemas.openxmlformats.org/officeDocument/2006/relationships/image" Target="../media/image1374.png"/><Relationship Id="rId29" Type="http://schemas.openxmlformats.org/officeDocument/2006/relationships/image" Target="../media/image1388.png"/><Relationship Id="rId24" Type="http://schemas.openxmlformats.org/officeDocument/2006/relationships/customXml" Target="../ink/ink1387.xml"/><Relationship Id="rId40" Type="http://schemas.openxmlformats.org/officeDocument/2006/relationships/customXml" Target="../ink/ink1395.xml"/><Relationship Id="rId45" Type="http://schemas.openxmlformats.org/officeDocument/2006/relationships/customXml" Target="../ink/ink1398.xml"/><Relationship Id="rId66" Type="http://schemas.openxmlformats.org/officeDocument/2006/relationships/image" Target="../media/image1404.png"/><Relationship Id="rId87" Type="http://schemas.openxmlformats.org/officeDocument/2006/relationships/customXml" Target="../ink/ink1424.xml"/><Relationship Id="rId61" Type="http://schemas.openxmlformats.org/officeDocument/2006/relationships/customXml" Target="../ink/ink1407.xml"/><Relationship Id="rId82" Type="http://schemas.openxmlformats.org/officeDocument/2006/relationships/image" Target="../media/image1409.png"/><Relationship Id="rId19" Type="http://schemas.openxmlformats.org/officeDocument/2006/relationships/image" Target="../media/image1383.png"/><Relationship Id="rId14" Type="http://schemas.openxmlformats.org/officeDocument/2006/relationships/customXml" Target="../ink/ink1382.xml"/><Relationship Id="rId30" Type="http://schemas.openxmlformats.org/officeDocument/2006/relationships/customXml" Target="../ink/ink1390.xml"/><Relationship Id="rId35" Type="http://schemas.openxmlformats.org/officeDocument/2006/relationships/image" Target="../media/image1391.png"/><Relationship Id="rId56" Type="http://schemas.openxmlformats.org/officeDocument/2006/relationships/customXml" Target="../ink/ink1404.xml"/><Relationship Id="rId77" Type="http://schemas.openxmlformats.org/officeDocument/2006/relationships/customXml" Target="../ink/ink1417.xml"/><Relationship Id="rId100" Type="http://schemas.openxmlformats.org/officeDocument/2006/relationships/image" Target="../media/image1415.png"/><Relationship Id="rId8" Type="http://schemas.openxmlformats.org/officeDocument/2006/relationships/customXml" Target="../ink/ink1379.xml"/><Relationship Id="rId51" Type="http://schemas.openxmlformats.org/officeDocument/2006/relationships/customXml" Target="../ink/ink1401.xml"/><Relationship Id="rId72" Type="http://schemas.openxmlformats.org/officeDocument/2006/relationships/customXml" Target="../ink/ink1414.xml"/><Relationship Id="rId93" Type="http://schemas.openxmlformats.org/officeDocument/2006/relationships/customXml" Target="../ink/ink1427.xml"/><Relationship Id="rId98" Type="http://schemas.openxmlformats.org/officeDocument/2006/relationships/customXml" Target="../ink/ink143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7.png"/><Relationship Id="rId21" Type="http://schemas.openxmlformats.org/officeDocument/2006/relationships/customXml" Target="../ink/ink1441.xml"/><Relationship Id="rId42" Type="http://schemas.openxmlformats.org/officeDocument/2006/relationships/image" Target="../media/image1434.png"/><Relationship Id="rId47" Type="http://schemas.openxmlformats.org/officeDocument/2006/relationships/customXml" Target="../ink/ink1454.xml"/><Relationship Id="rId63" Type="http://schemas.openxmlformats.org/officeDocument/2006/relationships/customXml" Target="../ink/ink1462.xml"/><Relationship Id="rId68" Type="http://schemas.openxmlformats.org/officeDocument/2006/relationships/image" Target="../media/image1447.png"/><Relationship Id="rId7" Type="http://schemas.openxmlformats.org/officeDocument/2006/relationships/customXml" Target="../ink/ink143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22.png"/><Relationship Id="rId29" Type="http://schemas.openxmlformats.org/officeDocument/2006/relationships/customXml" Target="../ink/ink1445.xml"/><Relationship Id="rId11" Type="http://schemas.openxmlformats.org/officeDocument/2006/relationships/customXml" Target="../ink/ink1436.xml"/><Relationship Id="rId24" Type="http://schemas.openxmlformats.org/officeDocument/2006/relationships/image" Target="../media/image1426.png"/><Relationship Id="rId32" Type="http://schemas.openxmlformats.org/officeDocument/2006/relationships/image" Target="../media/image1430.png"/><Relationship Id="rId37" Type="http://schemas.openxmlformats.org/officeDocument/2006/relationships/customXml" Target="../ink/ink1449.xml"/><Relationship Id="rId40" Type="http://schemas.openxmlformats.org/officeDocument/2006/relationships/image" Target="../media/image1433.png"/><Relationship Id="rId45" Type="http://schemas.openxmlformats.org/officeDocument/2006/relationships/customXml" Target="../ink/ink1453.xml"/><Relationship Id="rId53" Type="http://schemas.openxmlformats.org/officeDocument/2006/relationships/customXml" Target="../ink/ink1457.xml"/><Relationship Id="rId58" Type="http://schemas.openxmlformats.org/officeDocument/2006/relationships/image" Target="../media/image1442.png"/><Relationship Id="rId66" Type="http://schemas.openxmlformats.org/officeDocument/2006/relationships/image" Target="../media/image1446.png"/><Relationship Id="rId5" Type="http://schemas.openxmlformats.org/officeDocument/2006/relationships/customXml" Target="../ink/ink1433.xml"/><Relationship Id="rId61" Type="http://schemas.openxmlformats.org/officeDocument/2006/relationships/customXml" Target="../ink/ink1461.xml"/><Relationship Id="rId19" Type="http://schemas.openxmlformats.org/officeDocument/2006/relationships/customXml" Target="../ink/ink1440.xml"/><Relationship Id="rId14" Type="http://schemas.openxmlformats.org/officeDocument/2006/relationships/image" Target="../media/image1421.png"/><Relationship Id="rId22" Type="http://schemas.openxmlformats.org/officeDocument/2006/relationships/image" Target="../media/image1425.png"/><Relationship Id="rId27" Type="http://schemas.openxmlformats.org/officeDocument/2006/relationships/customXml" Target="../ink/ink1444.xml"/><Relationship Id="rId30" Type="http://schemas.openxmlformats.org/officeDocument/2006/relationships/image" Target="../media/image1429.png"/><Relationship Id="rId35" Type="http://schemas.openxmlformats.org/officeDocument/2006/relationships/customXml" Target="../ink/ink1448.xml"/><Relationship Id="rId43" Type="http://schemas.openxmlformats.org/officeDocument/2006/relationships/customXml" Target="../ink/ink1452.xml"/><Relationship Id="rId48" Type="http://schemas.openxmlformats.org/officeDocument/2006/relationships/image" Target="../media/image1437.png"/><Relationship Id="rId56" Type="http://schemas.openxmlformats.org/officeDocument/2006/relationships/image" Target="../media/image1441.png"/><Relationship Id="rId64" Type="http://schemas.openxmlformats.org/officeDocument/2006/relationships/image" Target="../media/image1445.png"/><Relationship Id="rId69" Type="http://schemas.openxmlformats.org/officeDocument/2006/relationships/customXml" Target="../ink/ink1465.xml"/><Relationship Id="rId8" Type="http://schemas.openxmlformats.org/officeDocument/2006/relationships/image" Target="../media/image1418.png"/><Relationship Id="rId51" Type="http://schemas.openxmlformats.org/officeDocument/2006/relationships/customXml" Target="../ink/ink1456.xml"/><Relationship Id="rId3" Type="http://schemas.openxmlformats.org/officeDocument/2006/relationships/oleObject" Target="../embeddings/oleObject10.bin"/><Relationship Id="rId12" Type="http://schemas.openxmlformats.org/officeDocument/2006/relationships/image" Target="../media/image1420.png"/><Relationship Id="rId17" Type="http://schemas.openxmlformats.org/officeDocument/2006/relationships/customXml" Target="../ink/ink1439.xml"/><Relationship Id="rId25" Type="http://schemas.openxmlformats.org/officeDocument/2006/relationships/customXml" Target="../ink/ink1443.xml"/><Relationship Id="rId33" Type="http://schemas.openxmlformats.org/officeDocument/2006/relationships/customXml" Target="../ink/ink1447.xml"/><Relationship Id="rId38" Type="http://schemas.openxmlformats.org/officeDocument/2006/relationships/image" Target="../media/image1432.png"/><Relationship Id="rId46" Type="http://schemas.openxmlformats.org/officeDocument/2006/relationships/image" Target="../media/image1436.png"/><Relationship Id="rId59" Type="http://schemas.openxmlformats.org/officeDocument/2006/relationships/customXml" Target="../ink/ink1460.xml"/><Relationship Id="rId67" Type="http://schemas.openxmlformats.org/officeDocument/2006/relationships/customXml" Target="../ink/ink1464.xml"/><Relationship Id="rId20" Type="http://schemas.openxmlformats.org/officeDocument/2006/relationships/image" Target="../media/image1424.png"/><Relationship Id="rId41" Type="http://schemas.openxmlformats.org/officeDocument/2006/relationships/customXml" Target="../ink/ink1451.xml"/><Relationship Id="rId54" Type="http://schemas.openxmlformats.org/officeDocument/2006/relationships/image" Target="../media/image1440.png"/><Relationship Id="rId62" Type="http://schemas.openxmlformats.org/officeDocument/2006/relationships/image" Target="../media/image1444.png"/><Relationship Id="rId70" Type="http://schemas.openxmlformats.org/officeDocument/2006/relationships/image" Target="../media/image1448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17.png"/><Relationship Id="rId15" Type="http://schemas.openxmlformats.org/officeDocument/2006/relationships/customXml" Target="../ink/ink1438.xml"/><Relationship Id="rId23" Type="http://schemas.openxmlformats.org/officeDocument/2006/relationships/customXml" Target="../ink/ink1442.xml"/><Relationship Id="rId28" Type="http://schemas.openxmlformats.org/officeDocument/2006/relationships/image" Target="../media/image1428.png"/><Relationship Id="rId36" Type="http://schemas.openxmlformats.org/officeDocument/2006/relationships/image" Target="../media/image1273.png"/><Relationship Id="rId49" Type="http://schemas.openxmlformats.org/officeDocument/2006/relationships/customXml" Target="../ink/ink1455.xml"/><Relationship Id="rId57" Type="http://schemas.openxmlformats.org/officeDocument/2006/relationships/customXml" Target="../ink/ink1459.xml"/><Relationship Id="rId10" Type="http://schemas.openxmlformats.org/officeDocument/2006/relationships/image" Target="../media/image1419.png"/><Relationship Id="rId31" Type="http://schemas.openxmlformats.org/officeDocument/2006/relationships/customXml" Target="../ink/ink1446.xml"/><Relationship Id="rId44" Type="http://schemas.openxmlformats.org/officeDocument/2006/relationships/image" Target="../media/image1435.png"/><Relationship Id="rId52" Type="http://schemas.openxmlformats.org/officeDocument/2006/relationships/image" Target="../media/image1439.png"/><Relationship Id="rId60" Type="http://schemas.openxmlformats.org/officeDocument/2006/relationships/image" Target="../media/image1443.png"/><Relationship Id="rId65" Type="http://schemas.openxmlformats.org/officeDocument/2006/relationships/customXml" Target="../ink/ink1463.xml"/><Relationship Id="rId4" Type="http://schemas.openxmlformats.org/officeDocument/2006/relationships/image" Target="../media/image1416.emf"/><Relationship Id="rId9" Type="http://schemas.openxmlformats.org/officeDocument/2006/relationships/customXml" Target="../ink/ink1435.xml"/><Relationship Id="rId13" Type="http://schemas.openxmlformats.org/officeDocument/2006/relationships/customXml" Target="../ink/ink1437.xml"/><Relationship Id="rId18" Type="http://schemas.openxmlformats.org/officeDocument/2006/relationships/image" Target="../media/image1423.png"/><Relationship Id="rId39" Type="http://schemas.openxmlformats.org/officeDocument/2006/relationships/customXml" Target="../ink/ink1450.xml"/><Relationship Id="rId34" Type="http://schemas.openxmlformats.org/officeDocument/2006/relationships/image" Target="../media/image1431.png"/><Relationship Id="rId50" Type="http://schemas.openxmlformats.org/officeDocument/2006/relationships/image" Target="../media/image1438.png"/><Relationship Id="rId55" Type="http://schemas.openxmlformats.org/officeDocument/2006/relationships/customXml" Target="../ink/ink14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4.png"/><Relationship Id="rId3" Type="http://schemas.openxmlformats.org/officeDocument/2006/relationships/image" Target="../media/image1451.emf"/><Relationship Id="rId7" Type="http://schemas.openxmlformats.org/officeDocument/2006/relationships/customXml" Target="../ink/ink1467.xml"/><Relationship Id="rId12" Type="http://schemas.openxmlformats.org/officeDocument/2006/relationships/image" Target="../media/image1456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3.png"/><Relationship Id="rId11" Type="http://schemas.openxmlformats.org/officeDocument/2006/relationships/customXml" Target="../ink/ink1469.xml"/><Relationship Id="rId5" Type="http://schemas.openxmlformats.org/officeDocument/2006/relationships/customXml" Target="../ink/ink1466.xml"/><Relationship Id="rId10" Type="http://schemas.openxmlformats.org/officeDocument/2006/relationships/image" Target="../media/image1455.png"/><Relationship Id="rId4" Type="http://schemas.openxmlformats.org/officeDocument/2006/relationships/image" Target="../media/image1452.emf"/><Relationship Id="rId9" Type="http://schemas.openxmlformats.org/officeDocument/2006/relationships/customXml" Target="../ink/ink146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emf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57.emf"/><Relationship Id="rId7" Type="http://schemas.openxmlformats.org/officeDocument/2006/relationships/customXml" Target="../ink/ink1471.xml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9.png"/><Relationship Id="rId5" Type="http://schemas.openxmlformats.org/officeDocument/2006/relationships/customXml" Target="../ink/ink1470.xml"/><Relationship Id="rId4" Type="http://schemas.openxmlformats.org/officeDocument/2006/relationships/image" Target="../media/image145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4.xml"/><Relationship Id="rId3" Type="http://schemas.openxmlformats.org/officeDocument/2006/relationships/image" Target="../media/image1462.png"/><Relationship Id="rId7" Type="http://schemas.openxmlformats.org/officeDocument/2006/relationships/image" Target="../media/image1464.png"/><Relationship Id="rId2" Type="http://schemas.openxmlformats.org/officeDocument/2006/relationships/image" Target="../media/image14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3.xml"/><Relationship Id="rId11" Type="http://schemas.openxmlformats.org/officeDocument/2006/relationships/image" Target="../media/image1466.png"/><Relationship Id="rId5" Type="http://schemas.openxmlformats.org/officeDocument/2006/relationships/image" Target="../media/image1463.png"/><Relationship Id="rId10" Type="http://schemas.openxmlformats.org/officeDocument/2006/relationships/customXml" Target="../ink/ink1475.xml"/><Relationship Id="rId4" Type="http://schemas.openxmlformats.org/officeDocument/2006/relationships/customXml" Target="../ink/ink1472.xml"/><Relationship Id="rId9" Type="http://schemas.openxmlformats.org/officeDocument/2006/relationships/image" Target="../media/image14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8.xml"/><Relationship Id="rId13" Type="http://schemas.openxmlformats.org/officeDocument/2006/relationships/image" Target="../media/image1472.png"/><Relationship Id="rId18" Type="http://schemas.openxmlformats.org/officeDocument/2006/relationships/customXml" Target="../ink/ink1483.xml"/><Relationship Id="rId3" Type="http://schemas.openxmlformats.org/officeDocument/2006/relationships/image" Target="../media/image1467.png"/><Relationship Id="rId21" Type="http://schemas.openxmlformats.org/officeDocument/2006/relationships/image" Target="../media/image1476.png"/><Relationship Id="rId7" Type="http://schemas.openxmlformats.org/officeDocument/2006/relationships/image" Target="../media/image1469.png"/><Relationship Id="rId12" Type="http://schemas.openxmlformats.org/officeDocument/2006/relationships/customXml" Target="../ink/ink1480.xml"/><Relationship Id="rId17" Type="http://schemas.openxmlformats.org/officeDocument/2006/relationships/image" Target="../media/image1474.png"/><Relationship Id="rId25" Type="http://schemas.openxmlformats.org/officeDocument/2006/relationships/image" Target="../media/image1478.png"/><Relationship Id="rId2" Type="http://schemas.openxmlformats.org/officeDocument/2006/relationships/image" Target="../media/image1461.png"/><Relationship Id="rId16" Type="http://schemas.openxmlformats.org/officeDocument/2006/relationships/customXml" Target="../ink/ink1482.xml"/><Relationship Id="rId20" Type="http://schemas.openxmlformats.org/officeDocument/2006/relationships/customXml" Target="../ink/ink14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7.xml"/><Relationship Id="rId11" Type="http://schemas.openxmlformats.org/officeDocument/2006/relationships/image" Target="../media/image1471.png"/><Relationship Id="rId24" Type="http://schemas.openxmlformats.org/officeDocument/2006/relationships/customXml" Target="../ink/ink1486.xml"/><Relationship Id="rId5" Type="http://schemas.openxmlformats.org/officeDocument/2006/relationships/image" Target="../media/image1468.png"/><Relationship Id="rId15" Type="http://schemas.openxmlformats.org/officeDocument/2006/relationships/image" Target="../media/image1473.png"/><Relationship Id="rId23" Type="http://schemas.openxmlformats.org/officeDocument/2006/relationships/image" Target="../media/image1477.png"/><Relationship Id="rId10" Type="http://schemas.openxmlformats.org/officeDocument/2006/relationships/customXml" Target="../ink/ink1479.xml"/><Relationship Id="rId19" Type="http://schemas.openxmlformats.org/officeDocument/2006/relationships/image" Target="../media/image1475.png"/><Relationship Id="rId4" Type="http://schemas.openxmlformats.org/officeDocument/2006/relationships/customXml" Target="../ink/ink1476.xml"/><Relationship Id="rId9" Type="http://schemas.openxmlformats.org/officeDocument/2006/relationships/image" Target="../media/image1470.png"/><Relationship Id="rId14" Type="http://schemas.openxmlformats.org/officeDocument/2006/relationships/customXml" Target="../ink/ink1481.xml"/><Relationship Id="rId22" Type="http://schemas.openxmlformats.org/officeDocument/2006/relationships/customXml" Target="../ink/ink1485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3.png"/><Relationship Id="rId18" Type="http://schemas.openxmlformats.org/officeDocument/2006/relationships/customXml" Target="../ink/ink1493.xml"/><Relationship Id="rId26" Type="http://schemas.openxmlformats.org/officeDocument/2006/relationships/customXml" Target="../ink/ink1497.xml"/><Relationship Id="rId39" Type="http://schemas.openxmlformats.org/officeDocument/2006/relationships/image" Target="../media/image1496.png"/><Relationship Id="rId21" Type="http://schemas.openxmlformats.org/officeDocument/2006/relationships/image" Target="../media/image1487.png"/><Relationship Id="rId34" Type="http://schemas.openxmlformats.org/officeDocument/2006/relationships/customXml" Target="../ink/ink1501.xml"/><Relationship Id="rId7" Type="http://schemas.openxmlformats.org/officeDocument/2006/relationships/image" Target="../media/image1480.png"/><Relationship Id="rId12" Type="http://schemas.openxmlformats.org/officeDocument/2006/relationships/customXml" Target="../ink/ink1490.xml"/><Relationship Id="rId17" Type="http://schemas.openxmlformats.org/officeDocument/2006/relationships/image" Target="../media/image1485.png"/><Relationship Id="rId25" Type="http://schemas.openxmlformats.org/officeDocument/2006/relationships/image" Target="../media/image1489.png"/><Relationship Id="rId33" Type="http://schemas.openxmlformats.org/officeDocument/2006/relationships/image" Target="../media/image1493.png"/><Relationship Id="rId38" Type="http://schemas.openxmlformats.org/officeDocument/2006/relationships/customXml" Target="../ink/ink1503.xml"/><Relationship Id="rId2" Type="http://schemas.openxmlformats.org/officeDocument/2006/relationships/image" Target="../media/image1461.png"/><Relationship Id="rId16" Type="http://schemas.openxmlformats.org/officeDocument/2006/relationships/customXml" Target="../ink/ink1492.xml"/><Relationship Id="rId20" Type="http://schemas.openxmlformats.org/officeDocument/2006/relationships/customXml" Target="../ink/ink1494.xml"/><Relationship Id="rId29" Type="http://schemas.openxmlformats.org/officeDocument/2006/relationships/image" Target="../media/image14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87.xml"/><Relationship Id="rId11" Type="http://schemas.openxmlformats.org/officeDocument/2006/relationships/image" Target="../media/image1482.png"/><Relationship Id="rId24" Type="http://schemas.openxmlformats.org/officeDocument/2006/relationships/customXml" Target="../ink/ink1496.xml"/><Relationship Id="rId32" Type="http://schemas.openxmlformats.org/officeDocument/2006/relationships/customXml" Target="../ink/ink1500.xml"/><Relationship Id="rId37" Type="http://schemas.openxmlformats.org/officeDocument/2006/relationships/image" Target="../media/image1495.png"/><Relationship Id="rId5" Type="http://schemas.openxmlformats.org/officeDocument/2006/relationships/image" Target="../media/image1457.emf"/><Relationship Id="rId15" Type="http://schemas.openxmlformats.org/officeDocument/2006/relationships/image" Target="../media/image1484.png"/><Relationship Id="rId23" Type="http://schemas.openxmlformats.org/officeDocument/2006/relationships/image" Target="../media/image1488.png"/><Relationship Id="rId28" Type="http://schemas.openxmlformats.org/officeDocument/2006/relationships/customXml" Target="../ink/ink1498.xml"/><Relationship Id="rId36" Type="http://schemas.openxmlformats.org/officeDocument/2006/relationships/customXml" Target="../ink/ink1502.xml"/><Relationship Id="rId10" Type="http://schemas.openxmlformats.org/officeDocument/2006/relationships/customXml" Target="../ink/ink1489.xml"/><Relationship Id="rId19" Type="http://schemas.openxmlformats.org/officeDocument/2006/relationships/image" Target="../media/image1486.png"/><Relationship Id="rId31" Type="http://schemas.openxmlformats.org/officeDocument/2006/relationships/image" Target="../media/image1492.png"/><Relationship Id="rId4" Type="http://schemas.openxmlformats.org/officeDocument/2006/relationships/image" Target="../media/image1479.emf"/><Relationship Id="rId9" Type="http://schemas.openxmlformats.org/officeDocument/2006/relationships/image" Target="../media/image1481.png"/><Relationship Id="rId14" Type="http://schemas.openxmlformats.org/officeDocument/2006/relationships/customXml" Target="../ink/ink1491.xml"/><Relationship Id="rId22" Type="http://schemas.openxmlformats.org/officeDocument/2006/relationships/customXml" Target="../ink/ink1495.xml"/><Relationship Id="rId27" Type="http://schemas.openxmlformats.org/officeDocument/2006/relationships/image" Target="../media/image1490.png"/><Relationship Id="rId30" Type="http://schemas.openxmlformats.org/officeDocument/2006/relationships/customXml" Target="../ink/ink1499.xml"/><Relationship Id="rId35" Type="http://schemas.openxmlformats.org/officeDocument/2006/relationships/image" Target="../media/image1494.png"/><Relationship Id="rId8" Type="http://schemas.openxmlformats.org/officeDocument/2006/relationships/customXml" Target="../ink/ink1488.xml"/><Relationship Id="rId3" Type="http://schemas.openxmlformats.org/officeDocument/2006/relationships/image" Target="../media/image14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6.xml"/><Relationship Id="rId21" Type="http://schemas.openxmlformats.org/officeDocument/2006/relationships/image" Target="../media/image1506.png"/><Relationship Id="rId42" Type="http://schemas.openxmlformats.org/officeDocument/2006/relationships/image" Target="../media/image1515.png"/><Relationship Id="rId47" Type="http://schemas.openxmlformats.org/officeDocument/2006/relationships/customXml" Target="../ink/ink1527.xml"/><Relationship Id="rId63" Type="http://schemas.openxmlformats.org/officeDocument/2006/relationships/image" Target="../media/image1525.png"/><Relationship Id="rId68" Type="http://schemas.openxmlformats.org/officeDocument/2006/relationships/customXml" Target="../ink/ink1538.xml"/><Relationship Id="rId84" Type="http://schemas.openxmlformats.org/officeDocument/2006/relationships/customXml" Target="../ink/ink1546.xml"/><Relationship Id="rId89" Type="http://schemas.openxmlformats.org/officeDocument/2006/relationships/image" Target="../media/image1538.png"/><Relationship Id="rId16" Type="http://schemas.openxmlformats.org/officeDocument/2006/relationships/customXml" Target="../ink/ink1511.xml"/><Relationship Id="rId11" Type="http://schemas.openxmlformats.org/officeDocument/2006/relationships/image" Target="../media/image1501.png"/><Relationship Id="rId32" Type="http://schemas.openxmlformats.org/officeDocument/2006/relationships/image" Target="../media/image1510.png"/><Relationship Id="rId37" Type="http://schemas.openxmlformats.org/officeDocument/2006/relationships/customXml" Target="../ink/ink1522.xml"/><Relationship Id="rId53" Type="http://schemas.openxmlformats.org/officeDocument/2006/relationships/customXml" Target="../ink/ink1530.xml"/><Relationship Id="rId58" Type="http://schemas.openxmlformats.org/officeDocument/2006/relationships/customXml" Target="../ink/ink1533.xml"/><Relationship Id="rId74" Type="http://schemas.openxmlformats.org/officeDocument/2006/relationships/customXml" Target="../ink/ink1541.xml"/><Relationship Id="rId79" Type="http://schemas.openxmlformats.org/officeDocument/2006/relationships/image" Target="../media/image1533.png"/><Relationship Id="rId5" Type="http://schemas.openxmlformats.org/officeDocument/2006/relationships/image" Target="../media/image1498.png"/><Relationship Id="rId90" Type="http://schemas.openxmlformats.org/officeDocument/2006/relationships/customXml" Target="../ink/ink1549.xml"/><Relationship Id="rId22" Type="http://schemas.openxmlformats.org/officeDocument/2006/relationships/customXml" Target="../ink/ink1514.xml"/><Relationship Id="rId27" Type="http://schemas.openxmlformats.org/officeDocument/2006/relationships/image" Target="../media/image1509.png"/><Relationship Id="rId43" Type="http://schemas.openxmlformats.org/officeDocument/2006/relationships/customXml" Target="../ink/ink1525.xml"/><Relationship Id="rId48" Type="http://schemas.openxmlformats.org/officeDocument/2006/relationships/image" Target="../media/image1518.png"/><Relationship Id="rId64" Type="http://schemas.openxmlformats.org/officeDocument/2006/relationships/customXml" Target="../ink/ink1536.xml"/><Relationship Id="rId69" Type="http://schemas.openxmlformats.org/officeDocument/2006/relationships/image" Target="../media/image1528.png"/><Relationship Id="rId8" Type="http://schemas.openxmlformats.org/officeDocument/2006/relationships/customXml" Target="../ink/ink1507.xml"/><Relationship Id="rId51" Type="http://schemas.openxmlformats.org/officeDocument/2006/relationships/customXml" Target="../ink/ink1529.xml"/><Relationship Id="rId72" Type="http://schemas.openxmlformats.org/officeDocument/2006/relationships/customXml" Target="../ink/ink1540.xml"/><Relationship Id="rId80" Type="http://schemas.openxmlformats.org/officeDocument/2006/relationships/customXml" Target="../ink/ink1544.xml"/><Relationship Id="rId85" Type="http://schemas.openxmlformats.org/officeDocument/2006/relationships/image" Target="../media/image1536.png"/><Relationship Id="rId93" Type="http://schemas.openxmlformats.org/officeDocument/2006/relationships/image" Target="../media/image1540.png"/><Relationship Id="rId3" Type="http://schemas.openxmlformats.org/officeDocument/2006/relationships/image" Target="../media/image1497.png"/><Relationship Id="rId12" Type="http://schemas.openxmlformats.org/officeDocument/2006/relationships/customXml" Target="../ink/ink1509.xml"/><Relationship Id="rId17" Type="http://schemas.openxmlformats.org/officeDocument/2006/relationships/image" Target="../media/image1504.png"/><Relationship Id="rId25" Type="http://schemas.openxmlformats.org/officeDocument/2006/relationships/image" Target="../media/image1508.png"/><Relationship Id="rId33" Type="http://schemas.openxmlformats.org/officeDocument/2006/relationships/customXml" Target="../ink/ink1520.xml"/><Relationship Id="rId38" Type="http://schemas.openxmlformats.org/officeDocument/2006/relationships/image" Target="../media/image1513.png"/><Relationship Id="rId46" Type="http://schemas.openxmlformats.org/officeDocument/2006/relationships/image" Target="../media/image1517.png"/><Relationship Id="rId59" Type="http://schemas.openxmlformats.org/officeDocument/2006/relationships/image" Target="../media/image1523.png"/><Relationship Id="rId67" Type="http://schemas.openxmlformats.org/officeDocument/2006/relationships/image" Target="../media/image1527.png"/><Relationship Id="rId20" Type="http://schemas.openxmlformats.org/officeDocument/2006/relationships/customXml" Target="../ink/ink1513.xml"/><Relationship Id="rId41" Type="http://schemas.openxmlformats.org/officeDocument/2006/relationships/customXml" Target="../ink/ink1524.xml"/><Relationship Id="rId54" Type="http://schemas.openxmlformats.org/officeDocument/2006/relationships/image" Target="../media/image1521.png"/><Relationship Id="rId62" Type="http://schemas.openxmlformats.org/officeDocument/2006/relationships/customXml" Target="../ink/ink1535.xml"/><Relationship Id="rId70" Type="http://schemas.openxmlformats.org/officeDocument/2006/relationships/customXml" Target="../ink/ink1539.xml"/><Relationship Id="rId75" Type="http://schemas.openxmlformats.org/officeDocument/2006/relationships/image" Target="../media/image1531.png"/><Relationship Id="rId83" Type="http://schemas.openxmlformats.org/officeDocument/2006/relationships/image" Target="../media/image1535.png"/><Relationship Id="rId88" Type="http://schemas.openxmlformats.org/officeDocument/2006/relationships/customXml" Target="../ink/ink1548.xml"/><Relationship Id="rId91" Type="http://schemas.openxmlformats.org/officeDocument/2006/relationships/image" Target="../media/image15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6.xml"/><Relationship Id="rId15" Type="http://schemas.openxmlformats.org/officeDocument/2006/relationships/image" Target="../media/image1503.png"/><Relationship Id="rId23" Type="http://schemas.openxmlformats.org/officeDocument/2006/relationships/image" Target="../media/image1507.png"/><Relationship Id="rId28" Type="http://schemas.openxmlformats.org/officeDocument/2006/relationships/customXml" Target="../ink/ink1517.xml"/><Relationship Id="rId36" Type="http://schemas.openxmlformats.org/officeDocument/2006/relationships/image" Target="../media/image1512.png"/><Relationship Id="rId49" Type="http://schemas.openxmlformats.org/officeDocument/2006/relationships/customXml" Target="../ink/ink1528.xml"/><Relationship Id="rId57" Type="http://schemas.openxmlformats.org/officeDocument/2006/relationships/customXml" Target="../ink/ink1532.xml"/><Relationship Id="rId10" Type="http://schemas.openxmlformats.org/officeDocument/2006/relationships/customXml" Target="../ink/ink1508.xml"/><Relationship Id="rId31" Type="http://schemas.openxmlformats.org/officeDocument/2006/relationships/customXml" Target="../ink/ink1519.xml"/><Relationship Id="rId44" Type="http://schemas.openxmlformats.org/officeDocument/2006/relationships/image" Target="../media/image1516.png"/><Relationship Id="rId52" Type="http://schemas.openxmlformats.org/officeDocument/2006/relationships/image" Target="../media/image1520.png"/><Relationship Id="rId60" Type="http://schemas.openxmlformats.org/officeDocument/2006/relationships/customXml" Target="../ink/ink1534.xml"/><Relationship Id="rId65" Type="http://schemas.openxmlformats.org/officeDocument/2006/relationships/image" Target="../media/image1526.png"/><Relationship Id="rId73" Type="http://schemas.openxmlformats.org/officeDocument/2006/relationships/image" Target="../media/image1530.png"/><Relationship Id="rId78" Type="http://schemas.openxmlformats.org/officeDocument/2006/relationships/customXml" Target="../ink/ink1543.xml"/><Relationship Id="rId81" Type="http://schemas.openxmlformats.org/officeDocument/2006/relationships/image" Target="../media/image1534.png"/><Relationship Id="rId86" Type="http://schemas.openxmlformats.org/officeDocument/2006/relationships/customXml" Target="../ink/ink1547.xml"/><Relationship Id="rId4" Type="http://schemas.openxmlformats.org/officeDocument/2006/relationships/customXml" Target="../ink/ink1505.xml"/><Relationship Id="rId9" Type="http://schemas.openxmlformats.org/officeDocument/2006/relationships/image" Target="../media/image1500.png"/><Relationship Id="rId13" Type="http://schemas.openxmlformats.org/officeDocument/2006/relationships/image" Target="../media/image1502.png"/><Relationship Id="rId18" Type="http://schemas.openxmlformats.org/officeDocument/2006/relationships/customXml" Target="../ink/ink1512.xml"/><Relationship Id="rId39" Type="http://schemas.openxmlformats.org/officeDocument/2006/relationships/customXml" Target="../ink/ink1523.xml"/><Relationship Id="rId34" Type="http://schemas.openxmlformats.org/officeDocument/2006/relationships/image" Target="../media/image1511.png"/><Relationship Id="rId50" Type="http://schemas.openxmlformats.org/officeDocument/2006/relationships/image" Target="../media/image1519.png"/><Relationship Id="rId55" Type="http://schemas.openxmlformats.org/officeDocument/2006/relationships/customXml" Target="../ink/ink1531.xml"/><Relationship Id="rId76" Type="http://schemas.openxmlformats.org/officeDocument/2006/relationships/customXml" Target="../ink/ink1542.xml"/><Relationship Id="rId7" Type="http://schemas.openxmlformats.org/officeDocument/2006/relationships/image" Target="../media/image1499.png"/><Relationship Id="rId71" Type="http://schemas.openxmlformats.org/officeDocument/2006/relationships/image" Target="../media/image1529.png"/><Relationship Id="rId92" Type="http://schemas.openxmlformats.org/officeDocument/2006/relationships/customXml" Target="../ink/ink1550.xml"/><Relationship Id="rId2" Type="http://schemas.openxmlformats.org/officeDocument/2006/relationships/customXml" Target="../ink/ink1504.xml"/><Relationship Id="rId29" Type="http://schemas.openxmlformats.org/officeDocument/2006/relationships/image" Target="../media/image1361.png"/><Relationship Id="rId24" Type="http://schemas.openxmlformats.org/officeDocument/2006/relationships/customXml" Target="../ink/ink1515.xml"/><Relationship Id="rId40" Type="http://schemas.openxmlformats.org/officeDocument/2006/relationships/image" Target="../media/image1514.png"/><Relationship Id="rId45" Type="http://schemas.openxmlformats.org/officeDocument/2006/relationships/customXml" Target="../ink/ink1526.xml"/><Relationship Id="rId66" Type="http://schemas.openxmlformats.org/officeDocument/2006/relationships/customXml" Target="../ink/ink1537.xml"/><Relationship Id="rId87" Type="http://schemas.openxmlformats.org/officeDocument/2006/relationships/image" Target="../media/image1537.png"/><Relationship Id="rId61" Type="http://schemas.openxmlformats.org/officeDocument/2006/relationships/image" Target="../media/image1524.png"/><Relationship Id="rId82" Type="http://schemas.openxmlformats.org/officeDocument/2006/relationships/customXml" Target="../ink/ink1545.xml"/><Relationship Id="rId19" Type="http://schemas.openxmlformats.org/officeDocument/2006/relationships/image" Target="../media/image1505.png"/><Relationship Id="rId14" Type="http://schemas.openxmlformats.org/officeDocument/2006/relationships/customXml" Target="../ink/ink1510.xml"/><Relationship Id="rId30" Type="http://schemas.openxmlformats.org/officeDocument/2006/relationships/customXml" Target="../ink/ink1518.xml"/><Relationship Id="rId35" Type="http://schemas.openxmlformats.org/officeDocument/2006/relationships/customXml" Target="../ink/ink1521.xml"/><Relationship Id="rId56" Type="http://schemas.openxmlformats.org/officeDocument/2006/relationships/image" Target="../media/image1522.png"/><Relationship Id="rId77" Type="http://schemas.openxmlformats.org/officeDocument/2006/relationships/image" Target="../media/image153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55.xml"/><Relationship Id="rId18" Type="http://schemas.openxmlformats.org/officeDocument/2006/relationships/image" Target="../media/image1548.png"/><Relationship Id="rId26" Type="http://schemas.openxmlformats.org/officeDocument/2006/relationships/image" Target="../media/image1552.png"/><Relationship Id="rId39" Type="http://schemas.openxmlformats.org/officeDocument/2006/relationships/customXml" Target="../ink/ink1568.xml"/><Relationship Id="rId21" Type="http://schemas.openxmlformats.org/officeDocument/2006/relationships/customXml" Target="../ink/ink1559.xml"/><Relationship Id="rId34" Type="http://schemas.openxmlformats.org/officeDocument/2006/relationships/image" Target="../media/image1556.png"/><Relationship Id="rId42" Type="http://schemas.openxmlformats.org/officeDocument/2006/relationships/image" Target="../media/image1560.png"/><Relationship Id="rId47" Type="http://schemas.openxmlformats.org/officeDocument/2006/relationships/customXml" Target="../ink/ink1572.xml"/><Relationship Id="rId50" Type="http://schemas.openxmlformats.org/officeDocument/2006/relationships/image" Target="../media/image1564.png"/><Relationship Id="rId55" Type="http://schemas.openxmlformats.org/officeDocument/2006/relationships/customXml" Target="../ink/ink1576.xml"/><Relationship Id="rId7" Type="http://schemas.openxmlformats.org/officeDocument/2006/relationships/customXml" Target="../ink/ink155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547.png"/><Relationship Id="rId29" Type="http://schemas.openxmlformats.org/officeDocument/2006/relationships/customXml" Target="../ink/ink1563.xml"/><Relationship Id="rId11" Type="http://schemas.openxmlformats.org/officeDocument/2006/relationships/customXml" Target="../ink/ink1554.xml"/><Relationship Id="rId24" Type="http://schemas.openxmlformats.org/officeDocument/2006/relationships/image" Target="../media/image1551.png"/><Relationship Id="rId32" Type="http://schemas.openxmlformats.org/officeDocument/2006/relationships/image" Target="../media/image1555.png"/><Relationship Id="rId37" Type="http://schemas.openxmlformats.org/officeDocument/2006/relationships/customXml" Target="../ink/ink1567.xml"/><Relationship Id="rId40" Type="http://schemas.openxmlformats.org/officeDocument/2006/relationships/image" Target="../media/image1559.png"/><Relationship Id="rId45" Type="http://schemas.openxmlformats.org/officeDocument/2006/relationships/customXml" Target="../ink/ink1571.xml"/><Relationship Id="rId53" Type="http://schemas.openxmlformats.org/officeDocument/2006/relationships/customXml" Target="../ink/ink1575.xml"/><Relationship Id="rId58" Type="http://schemas.openxmlformats.org/officeDocument/2006/relationships/image" Target="../media/image1568.png"/><Relationship Id="rId5" Type="http://schemas.openxmlformats.org/officeDocument/2006/relationships/customXml" Target="../ink/ink1551.xml"/><Relationship Id="rId19" Type="http://schemas.openxmlformats.org/officeDocument/2006/relationships/customXml" Target="../ink/ink1558.xml"/><Relationship Id="rId4" Type="http://schemas.openxmlformats.org/officeDocument/2006/relationships/image" Target="../media/image1541.wmf"/><Relationship Id="rId9" Type="http://schemas.openxmlformats.org/officeDocument/2006/relationships/customXml" Target="../ink/ink1553.xml"/><Relationship Id="rId14" Type="http://schemas.openxmlformats.org/officeDocument/2006/relationships/image" Target="../media/image1546.png"/><Relationship Id="rId22" Type="http://schemas.openxmlformats.org/officeDocument/2006/relationships/image" Target="../media/image1550.png"/><Relationship Id="rId27" Type="http://schemas.openxmlformats.org/officeDocument/2006/relationships/customXml" Target="../ink/ink1562.xml"/><Relationship Id="rId30" Type="http://schemas.openxmlformats.org/officeDocument/2006/relationships/image" Target="../media/image1554.png"/><Relationship Id="rId35" Type="http://schemas.openxmlformats.org/officeDocument/2006/relationships/customXml" Target="../ink/ink1566.xml"/><Relationship Id="rId43" Type="http://schemas.openxmlformats.org/officeDocument/2006/relationships/customXml" Target="../ink/ink1570.xml"/><Relationship Id="rId48" Type="http://schemas.openxmlformats.org/officeDocument/2006/relationships/image" Target="../media/image1563.png"/><Relationship Id="rId56" Type="http://schemas.openxmlformats.org/officeDocument/2006/relationships/image" Target="../media/image1567.png"/><Relationship Id="rId8" Type="http://schemas.openxmlformats.org/officeDocument/2006/relationships/image" Target="../media/image1543.png"/><Relationship Id="rId51" Type="http://schemas.openxmlformats.org/officeDocument/2006/relationships/customXml" Target="../ink/ink1574.xml"/><Relationship Id="rId3" Type="http://schemas.openxmlformats.org/officeDocument/2006/relationships/oleObject" Target="../embeddings/oleObject11.bin"/><Relationship Id="rId12" Type="http://schemas.openxmlformats.org/officeDocument/2006/relationships/image" Target="../media/image1545.png"/><Relationship Id="rId17" Type="http://schemas.openxmlformats.org/officeDocument/2006/relationships/customXml" Target="../ink/ink1557.xml"/><Relationship Id="rId25" Type="http://schemas.openxmlformats.org/officeDocument/2006/relationships/customXml" Target="../ink/ink1561.xml"/><Relationship Id="rId33" Type="http://schemas.openxmlformats.org/officeDocument/2006/relationships/customXml" Target="../ink/ink1565.xml"/><Relationship Id="rId38" Type="http://schemas.openxmlformats.org/officeDocument/2006/relationships/image" Target="../media/image1558.png"/><Relationship Id="rId46" Type="http://schemas.openxmlformats.org/officeDocument/2006/relationships/image" Target="../media/image1562.png"/><Relationship Id="rId20" Type="http://schemas.openxmlformats.org/officeDocument/2006/relationships/image" Target="../media/image1549.png"/><Relationship Id="rId41" Type="http://schemas.openxmlformats.org/officeDocument/2006/relationships/customXml" Target="../ink/ink1569.xml"/><Relationship Id="rId54" Type="http://schemas.openxmlformats.org/officeDocument/2006/relationships/image" Target="../media/image1566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42.png"/><Relationship Id="rId15" Type="http://schemas.openxmlformats.org/officeDocument/2006/relationships/customXml" Target="../ink/ink1556.xml"/><Relationship Id="rId23" Type="http://schemas.openxmlformats.org/officeDocument/2006/relationships/customXml" Target="../ink/ink1560.xml"/><Relationship Id="rId28" Type="http://schemas.openxmlformats.org/officeDocument/2006/relationships/image" Target="../media/image1553.png"/><Relationship Id="rId36" Type="http://schemas.openxmlformats.org/officeDocument/2006/relationships/image" Target="../media/image1557.png"/><Relationship Id="rId49" Type="http://schemas.openxmlformats.org/officeDocument/2006/relationships/customXml" Target="../ink/ink1573.xml"/><Relationship Id="rId57" Type="http://schemas.openxmlformats.org/officeDocument/2006/relationships/customXml" Target="../ink/ink1577.xml"/><Relationship Id="rId10" Type="http://schemas.openxmlformats.org/officeDocument/2006/relationships/image" Target="../media/image1544.png"/><Relationship Id="rId31" Type="http://schemas.openxmlformats.org/officeDocument/2006/relationships/customXml" Target="../ink/ink1564.xml"/><Relationship Id="rId44" Type="http://schemas.openxmlformats.org/officeDocument/2006/relationships/image" Target="../media/image1561.png"/><Relationship Id="rId52" Type="http://schemas.openxmlformats.org/officeDocument/2006/relationships/image" Target="../media/image156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82.xml"/><Relationship Id="rId18" Type="http://schemas.openxmlformats.org/officeDocument/2006/relationships/image" Target="../media/image1575.png"/><Relationship Id="rId26" Type="http://schemas.openxmlformats.org/officeDocument/2006/relationships/image" Target="../media/image1579.png"/><Relationship Id="rId39" Type="http://schemas.openxmlformats.org/officeDocument/2006/relationships/customXml" Target="../ink/ink1595.xml"/><Relationship Id="rId21" Type="http://schemas.openxmlformats.org/officeDocument/2006/relationships/customXml" Target="../ink/ink1586.xml"/><Relationship Id="rId34" Type="http://schemas.openxmlformats.org/officeDocument/2006/relationships/image" Target="../media/image1583.png"/><Relationship Id="rId42" Type="http://schemas.openxmlformats.org/officeDocument/2006/relationships/image" Target="../media/image1587.png"/><Relationship Id="rId7" Type="http://schemas.openxmlformats.org/officeDocument/2006/relationships/customXml" Target="../ink/ink157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74.png"/><Relationship Id="rId20" Type="http://schemas.openxmlformats.org/officeDocument/2006/relationships/image" Target="../media/image1576.png"/><Relationship Id="rId29" Type="http://schemas.openxmlformats.org/officeDocument/2006/relationships/customXml" Target="../ink/ink1590.xml"/><Relationship Id="rId41" Type="http://schemas.openxmlformats.org/officeDocument/2006/relationships/customXml" Target="../ink/ink159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61.png"/><Relationship Id="rId11" Type="http://schemas.openxmlformats.org/officeDocument/2006/relationships/customXml" Target="../ink/ink1581.xml"/><Relationship Id="rId24" Type="http://schemas.openxmlformats.org/officeDocument/2006/relationships/image" Target="../media/image1578.png"/><Relationship Id="rId32" Type="http://schemas.openxmlformats.org/officeDocument/2006/relationships/image" Target="../media/image1582.png"/><Relationship Id="rId37" Type="http://schemas.openxmlformats.org/officeDocument/2006/relationships/customXml" Target="../ink/ink1594.xml"/><Relationship Id="rId40" Type="http://schemas.openxmlformats.org/officeDocument/2006/relationships/image" Target="../media/image1586.png"/><Relationship Id="rId5" Type="http://schemas.openxmlformats.org/officeDocument/2006/relationships/customXml" Target="../ink/ink1578.xml"/><Relationship Id="rId15" Type="http://schemas.openxmlformats.org/officeDocument/2006/relationships/customXml" Target="../ink/ink1583.xml"/><Relationship Id="rId23" Type="http://schemas.openxmlformats.org/officeDocument/2006/relationships/customXml" Target="../ink/ink1587.xml"/><Relationship Id="rId28" Type="http://schemas.openxmlformats.org/officeDocument/2006/relationships/image" Target="../media/image1580.png"/><Relationship Id="rId36" Type="http://schemas.openxmlformats.org/officeDocument/2006/relationships/image" Target="../media/image1584.png"/><Relationship Id="rId10" Type="http://schemas.openxmlformats.org/officeDocument/2006/relationships/image" Target="../media/image1571.png"/><Relationship Id="rId19" Type="http://schemas.openxmlformats.org/officeDocument/2006/relationships/customXml" Target="../ink/ink1585.xml"/><Relationship Id="rId31" Type="http://schemas.openxmlformats.org/officeDocument/2006/relationships/customXml" Target="../ink/ink1591.xml"/><Relationship Id="rId4" Type="http://schemas.openxmlformats.org/officeDocument/2006/relationships/image" Target="../media/image1569.wmf"/><Relationship Id="rId9" Type="http://schemas.openxmlformats.org/officeDocument/2006/relationships/customXml" Target="../ink/ink1580.xml"/><Relationship Id="rId14" Type="http://schemas.openxmlformats.org/officeDocument/2006/relationships/image" Target="../media/image1573.png"/><Relationship Id="rId22" Type="http://schemas.openxmlformats.org/officeDocument/2006/relationships/image" Target="../media/image1577.png"/><Relationship Id="rId27" Type="http://schemas.openxmlformats.org/officeDocument/2006/relationships/customXml" Target="../ink/ink1589.xml"/><Relationship Id="rId30" Type="http://schemas.openxmlformats.org/officeDocument/2006/relationships/image" Target="../media/image1581.png"/><Relationship Id="rId35" Type="http://schemas.openxmlformats.org/officeDocument/2006/relationships/customXml" Target="../ink/ink1593.xml"/><Relationship Id="rId8" Type="http://schemas.openxmlformats.org/officeDocument/2006/relationships/image" Target="../media/image1570.png"/><Relationship Id="rId3" Type="http://schemas.openxmlformats.org/officeDocument/2006/relationships/oleObject" Target="../embeddings/oleObject12.bin"/><Relationship Id="rId12" Type="http://schemas.openxmlformats.org/officeDocument/2006/relationships/image" Target="../media/image1572.png"/><Relationship Id="rId17" Type="http://schemas.openxmlformats.org/officeDocument/2006/relationships/customXml" Target="../ink/ink1584.xml"/><Relationship Id="rId25" Type="http://schemas.openxmlformats.org/officeDocument/2006/relationships/customXml" Target="../ink/ink1588.xml"/><Relationship Id="rId33" Type="http://schemas.openxmlformats.org/officeDocument/2006/relationships/customXml" Target="../ink/ink1592.xml"/><Relationship Id="rId38" Type="http://schemas.openxmlformats.org/officeDocument/2006/relationships/image" Target="../media/image15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0.png"/><Relationship Id="rId4" Type="http://schemas.openxmlformats.org/officeDocument/2006/relationships/image" Target="../media/image158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customXml" Target="../ink/ink2.xml"/><Relationship Id="rId4" Type="http://schemas.openxmlformats.org/officeDocument/2006/relationships/image" Target="../media/image51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3.xml"/><Relationship Id="rId63" Type="http://schemas.openxmlformats.org/officeDocument/2006/relationships/image" Target="../media/image31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59" Type="http://schemas.openxmlformats.org/officeDocument/2006/relationships/image" Target="../media/image79.png"/><Relationship Id="rId170" Type="http://schemas.openxmlformats.org/officeDocument/2006/relationships/customXml" Target="../ink/ink87.xml"/><Relationship Id="rId191" Type="http://schemas.openxmlformats.org/officeDocument/2006/relationships/customXml" Target="../ink/ink98.xml"/><Relationship Id="rId205" Type="http://schemas.openxmlformats.org/officeDocument/2006/relationships/customXml" Target="../ink/ink105.xml"/><Relationship Id="rId226" Type="http://schemas.openxmlformats.org/officeDocument/2006/relationships/image" Target="../media/image111.png"/><Relationship Id="rId247" Type="http://schemas.openxmlformats.org/officeDocument/2006/relationships/customXml" Target="../ink/ink126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8.xml"/><Relationship Id="rId53" Type="http://schemas.openxmlformats.org/officeDocument/2006/relationships/image" Target="../media/image26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2.xml"/><Relationship Id="rId181" Type="http://schemas.openxmlformats.org/officeDocument/2006/relationships/customXml" Target="../ink/ink93.xml"/><Relationship Id="rId216" Type="http://schemas.openxmlformats.org/officeDocument/2006/relationships/image" Target="../media/image106.png"/><Relationship Id="rId237" Type="http://schemas.openxmlformats.org/officeDocument/2006/relationships/customXml" Target="../ink/ink121.xml"/><Relationship Id="rId22" Type="http://schemas.openxmlformats.org/officeDocument/2006/relationships/customXml" Target="../ink/ink13.xml"/><Relationship Id="rId43" Type="http://schemas.openxmlformats.org/officeDocument/2006/relationships/image" Target="../media/image21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7.xml"/><Relationship Id="rId171" Type="http://schemas.openxmlformats.org/officeDocument/2006/relationships/image" Target="../media/image85.png"/><Relationship Id="rId192" Type="http://schemas.openxmlformats.org/officeDocument/2006/relationships/image" Target="../media/image94.png"/><Relationship Id="rId206" Type="http://schemas.openxmlformats.org/officeDocument/2006/relationships/image" Target="../media/image101.png"/><Relationship Id="rId227" Type="http://schemas.openxmlformats.org/officeDocument/2006/relationships/customXml" Target="../ink/ink116.xml"/><Relationship Id="rId248" Type="http://schemas.openxmlformats.org/officeDocument/2006/relationships/image" Target="../media/image122.png"/><Relationship Id="rId12" Type="http://schemas.openxmlformats.org/officeDocument/2006/relationships/customXml" Target="../ink/ink8.xml"/><Relationship Id="rId33" Type="http://schemas.openxmlformats.org/officeDocument/2006/relationships/image" Target="../media/image16.png"/><Relationship Id="rId108" Type="http://schemas.openxmlformats.org/officeDocument/2006/relationships/customXml" Target="../ink/ink56.xml"/><Relationship Id="rId129" Type="http://schemas.openxmlformats.org/officeDocument/2006/relationships/image" Target="../media/image64.png"/><Relationship Id="rId54" Type="http://schemas.openxmlformats.org/officeDocument/2006/relationships/customXml" Target="../ink/ink29.xml"/><Relationship Id="rId75" Type="http://schemas.openxmlformats.org/officeDocument/2006/relationships/image" Target="../media/image37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161" Type="http://schemas.openxmlformats.org/officeDocument/2006/relationships/image" Target="../media/image80.png"/><Relationship Id="rId182" Type="http://schemas.openxmlformats.org/officeDocument/2006/relationships/image" Target="../media/image89.png"/><Relationship Id="rId217" Type="http://schemas.openxmlformats.org/officeDocument/2006/relationships/customXml" Target="../ink/ink111.xml"/><Relationship Id="rId6" Type="http://schemas.openxmlformats.org/officeDocument/2006/relationships/customXml" Target="../ink/ink5.xml"/><Relationship Id="rId238" Type="http://schemas.openxmlformats.org/officeDocument/2006/relationships/image" Target="../media/image11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4.xml"/><Relationship Id="rId65" Type="http://schemas.openxmlformats.org/officeDocument/2006/relationships/image" Target="../media/image32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51" Type="http://schemas.openxmlformats.org/officeDocument/2006/relationships/image" Target="../media/image75.png"/><Relationship Id="rId172" Type="http://schemas.openxmlformats.org/officeDocument/2006/relationships/customXml" Target="../ink/ink88.xml"/><Relationship Id="rId193" Type="http://schemas.openxmlformats.org/officeDocument/2006/relationships/customXml" Target="../ink/ink99.xml"/><Relationship Id="rId207" Type="http://schemas.openxmlformats.org/officeDocument/2006/relationships/customXml" Target="../ink/ink106.xml"/><Relationship Id="rId228" Type="http://schemas.openxmlformats.org/officeDocument/2006/relationships/image" Target="../media/image11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9.xml"/><Relationship Id="rId55" Type="http://schemas.openxmlformats.org/officeDocument/2006/relationships/image" Target="../media/image27.png"/><Relationship Id="rId76" Type="http://schemas.openxmlformats.org/officeDocument/2006/relationships/customXml" Target="../ink/ink40.xml"/><Relationship Id="rId97" Type="http://schemas.openxmlformats.org/officeDocument/2006/relationships/image" Target="../media/image48.png"/><Relationship Id="rId120" Type="http://schemas.openxmlformats.org/officeDocument/2006/relationships/customXml" Target="../ink/ink62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3.xml"/><Relationship Id="rId183" Type="http://schemas.openxmlformats.org/officeDocument/2006/relationships/customXml" Target="../ink/ink94.xml"/><Relationship Id="rId218" Type="http://schemas.openxmlformats.org/officeDocument/2006/relationships/image" Target="../media/image107.png"/><Relationship Id="rId239" Type="http://schemas.openxmlformats.org/officeDocument/2006/relationships/customXml" Target="../ink/ink122.xml"/><Relationship Id="rId24" Type="http://schemas.openxmlformats.org/officeDocument/2006/relationships/customXml" Target="../ink/ink14.xml"/><Relationship Id="rId45" Type="http://schemas.openxmlformats.org/officeDocument/2006/relationships/image" Target="../media/image22.png"/><Relationship Id="rId66" Type="http://schemas.openxmlformats.org/officeDocument/2006/relationships/customXml" Target="../ink/ink35.xml"/><Relationship Id="rId87" Type="http://schemas.openxmlformats.org/officeDocument/2006/relationships/image" Target="../media/image43.png"/><Relationship Id="rId110" Type="http://schemas.openxmlformats.org/officeDocument/2006/relationships/customXml" Target="../ink/ink57.xml"/><Relationship Id="rId131" Type="http://schemas.openxmlformats.org/officeDocument/2006/relationships/image" Target="../media/image65.png"/><Relationship Id="rId152" Type="http://schemas.openxmlformats.org/officeDocument/2006/relationships/customXml" Target="../ink/ink78.xml"/><Relationship Id="rId173" Type="http://schemas.openxmlformats.org/officeDocument/2006/relationships/image" Target="../media/image86.png"/><Relationship Id="rId194" Type="http://schemas.openxmlformats.org/officeDocument/2006/relationships/image" Target="../media/image95.png"/><Relationship Id="rId208" Type="http://schemas.openxmlformats.org/officeDocument/2006/relationships/image" Target="../media/image102.png"/><Relationship Id="rId229" Type="http://schemas.openxmlformats.org/officeDocument/2006/relationships/customXml" Target="../ink/ink117.xml"/><Relationship Id="rId240" Type="http://schemas.openxmlformats.org/officeDocument/2006/relationships/image" Target="../media/image118.png"/><Relationship Id="rId14" Type="http://schemas.openxmlformats.org/officeDocument/2006/relationships/customXml" Target="../ink/ink9.xml"/><Relationship Id="rId35" Type="http://schemas.openxmlformats.org/officeDocument/2006/relationships/image" Target="../media/image17.png"/><Relationship Id="rId56" Type="http://schemas.openxmlformats.org/officeDocument/2006/relationships/customXml" Target="../ink/ink30.xml"/><Relationship Id="rId77" Type="http://schemas.openxmlformats.org/officeDocument/2006/relationships/image" Target="../media/image38.png"/><Relationship Id="rId100" Type="http://schemas.openxmlformats.org/officeDocument/2006/relationships/customXml" Target="../ink/ink52.xml"/><Relationship Id="rId8" Type="http://schemas.openxmlformats.org/officeDocument/2006/relationships/customXml" Target="../ink/ink6.xml"/><Relationship Id="rId98" Type="http://schemas.openxmlformats.org/officeDocument/2006/relationships/customXml" Target="../ink/ink51.xml"/><Relationship Id="rId121" Type="http://schemas.openxmlformats.org/officeDocument/2006/relationships/image" Target="../media/image60.png"/><Relationship Id="rId142" Type="http://schemas.openxmlformats.org/officeDocument/2006/relationships/customXml" Target="../ink/ink73.xml"/><Relationship Id="rId163" Type="http://schemas.openxmlformats.org/officeDocument/2006/relationships/image" Target="../media/image81.png"/><Relationship Id="rId184" Type="http://schemas.openxmlformats.org/officeDocument/2006/relationships/image" Target="../media/image90.png"/><Relationship Id="rId219" Type="http://schemas.openxmlformats.org/officeDocument/2006/relationships/customXml" Target="../ink/ink112.xml"/><Relationship Id="rId230" Type="http://schemas.openxmlformats.org/officeDocument/2006/relationships/image" Target="../media/image113.png"/><Relationship Id="rId25" Type="http://schemas.openxmlformats.org/officeDocument/2006/relationships/image" Target="../media/image12.png"/><Relationship Id="rId46" Type="http://schemas.openxmlformats.org/officeDocument/2006/relationships/customXml" Target="../ink/ink25.xml"/><Relationship Id="rId67" Type="http://schemas.openxmlformats.org/officeDocument/2006/relationships/image" Target="../media/image33.png"/><Relationship Id="rId88" Type="http://schemas.openxmlformats.org/officeDocument/2006/relationships/customXml" Target="../ink/ink46.xml"/><Relationship Id="rId111" Type="http://schemas.openxmlformats.org/officeDocument/2006/relationships/image" Target="../media/image55.png"/><Relationship Id="rId132" Type="http://schemas.openxmlformats.org/officeDocument/2006/relationships/customXml" Target="../ink/ink68.xml"/><Relationship Id="rId153" Type="http://schemas.openxmlformats.org/officeDocument/2006/relationships/image" Target="../media/image76.png"/><Relationship Id="rId174" Type="http://schemas.openxmlformats.org/officeDocument/2006/relationships/customXml" Target="../ink/ink89.xml"/><Relationship Id="rId195" Type="http://schemas.openxmlformats.org/officeDocument/2006/relationships/customXml" Target="../ink/ink100.xml"/><Relationship Id="rId209" Type="http://schemas.openxmlformats.org/officeDocument/2006/relationships/customXml" Target="../ink/ink107.xml"/><Relationship Id="rId220" Type="http://schemas.openxmlformats.org/officeDocument/2006/relationships/image" Target="../media/image108.png"/><Relationship Id="rId241" Type="http://schemas.openxmlformats.org/officeDocument/2006/relationships/customXml" Target="../ink/ink123.xml"/><Relationship Id="rId15" Type="http://schemas.openxmlformats.org/officeDocument/2006/relationships/image" Target="../media/image7.png"/><Relationship Id="rId36" Type="http://schemas.openxmlformats.org/officeDocument/2006/relationships/customXml" Target="../ink/ink20.xml"/><Relationship Id="rId57" Type="http://schemas.openxmlformats.org/officeDocument/2006/relationships/image" Target="../media/image28.png"/><Relationship Id="rId10" Type="http://schemas.openxmlformats.org/officeDocument/2006/relationships/customXml" Target="../ink/ink7.xml"/><Relationship Id="rId31" Type="http://schemas.openxmlformats.org/officeDocument/2006/relationships/image" Target="../media/image15.png"/><Relationship Id="rId52" Type="http://schemas.openxmlformats.org/officeDocument/2006/relationships/customXml" Target="../ink/ink28.xml"/><Relationship Id="rId73" Type="http://schemas.openxmlformats.org/officeDocument/2006/relationships/image" Target="../media/image36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3.xml"/><Relationship Id="rId143" Type="http://schemas.openxmlformats.org/officeDocument/2006/relationships/image" Target="../media/image71.png"/><Relationship Id="rId148" Type="http://schemas.openxmlformats.org/officeDocument/2006/relationships/customXml" Target="../ink/ink76.xml"/><Relationship Id="rId164" Type="http://schemas.openxmlformats.org/officeDocument/2006/relationships/customXml" Target="../ink/ink84.xml"/><Relationship Id="rId169" Type="http://schemas.openxmlformats.org/officeDocument/2006/relationships/image" Target="../media/image84.png"/><Relationship Id="rId185" Type="http://schemas.openxmlformats.org/officeDocument/2006/relationships/customXml" Target="../ink/ink95.xml"/><Relationship Id="rId4" Type="http://schemas.openxmlformats.org/officeDocument/2006/relationships/customXml" Target="../ink/ink4.xml"/><Relationship Id="rId9" Type="http://schemas.openxmlformats.org/officeDocument/2006/relationships/image" Target="../media/image4.png"/><Relationship Id="rId180" Type="http://schemas.openxmlformats.org/officeDocument/2006/relationships/customXml" Target="../ink/ink92.xml"/><Relationship Id="rId210" Type="http://schemas.openxmlformats.org/officeDocument/2006/relationships/image" Target="../media/image103.png"/><Relationship Id="rId215" Type="http://schemas.openxmlformats.org/officeDocument/2006/relationships/customXml" Target="../ink/ink110.xml"/><Relationship Id="rId236" Type="http://schemas.openxmlformats.org/officeDocument/2006/relationships/image" Target="../media/image116.png"/><Relationship Id="rId26" Type="http://schemas.openxmlformats.org/officeDocument/2006/relationships/customXml" Target="../ink/ink15.xml"/><Relationship Id="rId231" Type="http://schemas.openxmlformats.org/officeDocument/2006/relationships/customXml" Target="../ink/ink118.xml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4.png"/><Relationship Id="rId112" Type="http://schemas.openxmlformats.org/officeDocument/2006/relationships/customXml" Target="../ink/ink58.xml"/><Relationship Id="rId133" Type="http://schemas.openxmlformats.org/officeDocument/2006/relationships/image" Target="../media/image66.png"/><Relationship Id="rId154" Type="http://schemas.openxmlformats.org/officeDocument/2006/relationships/customXml" Target="../ink/ink79.xml"/><Relationship Id="rId175" Type="http://schemas.openxmlformats.org/officeDocument/2006/relationships/image" Target="../media/image1.png"/><Relationship Id="rId196" Type="http://schemas.openxmlformats.org/officeDocument/2006/relationships/image" Target="../media/image96.png"/><Relationship Id="rId200" Type="http://schemas.openxmlformats.org/officeDocument/2006/relationships/image" Target="../media/image98.png"/><Relationship Id="rId16" Type="http://schemas.openxmlformats.org/officeDocument/2006/relationships/customXml" Target="../ink/ink10.xml"/><Relationship Id="rId221" Type="http://schemas.openxmlformats.org/officeDocument/2006/relationships/customXml" Target="../ink/ink113.xml"/><Relationship Id="rId242" Type="http://schemas.openxmlformats.org/officeDocument/2006/relationships/image" Target="../media/image119.png"/><Relationship Id="rId37" Type="http://schemas.openxmlformats.org/officeDocument/2006/relationships/image" Target="../media/image18.png"/><Relationship Id="rId58" Type="http://schemas.openxmlformats.org/officeDocument/2006/relationships/customXml" Target="../ink/ink31.xml"/><Relationship Id="rId79" Type="http://schemas.openxmlformats.org/officeDocument/2006/relationships/image" Target="../media/image39.png"/><Relationship Id="rId102" Type="http://schemas.openxmlformats.org/officeDocument/2006/relationships/customXml" Target="../ink/ink53.xml"/><Relationship Id="rId123" Type="http://schemas.openxmlformats.org/officeDocument/2006/relationships/image" Target="../media/image61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65" Type="http://schemas.openxmlformats.org/officeDocument/2006/relationships/image" Target="../media/image82.png"/><Relationship Id="rId186" Type="http://schemas.openxmlformats.org/officeDocument/2006/relationships/image" Target="../media/image91.png"/><Relationship Id="rId211" Type="http://schemas.openxmlformats.org/officeDocument/2006/relationships/customXml" Target="../ink/ink108.xml"/><Relationship Id="rId232" Type="http://schemas.openxmlformats.org/officeDocument/2006/relationships/image" Target="../media/image114.png"/><Relationship Id="rId27" Type="http://schemas.openxmlformats.org/officeDocument/2006/relationships/image" Target="../media/image13.png"/><Relationship Id="rId48" Type="http://schemas.openxmlformats.org/officeDocument/2006/relationships/customXml" Target="../ink/ink2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55" Type="http://schemas.openxmlformats.org/officeDocument/2006/relationships/image" Target="../media/image77.png"/><Relationship Id="rId176" Type="http://schemas.openxmlformats.org/officeDocument/2006/relationships/customXml" Target="../ink/ink90.xml"/><Relationship Id="rId197" Type="http://schemas.openxmlformats.org/officeDocument/2006/relationships/customXml" Target="../ink/ink101.xml"/><Relationship Id="rId201" Type="http://schemas.openxmlformats.org/officeDocument/2006/relationships/customXml" Target="../ink/ink103.xml"/><Relationship Id="rId222" Type="http://schemas.openxmlformats.org/officeDocument/2006/relationships/image" Target="../media/image109.png"/><Relationship Id="rId243" Type="http://schemas.openxmlformats.org/officeDocument/2006/relationships/customXml" Target="../ink/ink124.xml"/><Relationship Id="rId17" Type="http://schemas.openxmlformats.org/officeDocument/2006/relationships/image" Target="../media/image8.png"/><Relationship Id="rId38" Type="http://schemas.openxmlformats.org/officeDocument/2006/relationships/customXml" Target="../ink/ink2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4.xml"/><Relationship Id="rId70" Type="http://schemas.openxmlformats.org/officeDocument/2006/relationships/customXml" Target="../ink/ink3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5.xml"/><Relationship Id="rId187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4.png"/><Relationship Id="rId233" Type="http://schemas.openxmlformats.org/officeDocument/2006/relationships/customXml" Target="../ink/ink119.xml"/><Relationship Id="rId28" Type="http://schemas.openxmlformats.org/officeDocument/2006/relationships/customXml" Target="../ink/ink16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60" Type="http://schemas.openxmlformats.org/officeDocument/2006/relationships/customXml" Target="../ink/ink3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80.xml"/><Relationship Id="rId177" Type="http://schemas.openxmlformats.org/officeDocument/2006/relationships/image" Target="../media/image87.png"/><Relationship Id="rId198" Type="http://schemas.openxmlformats.org/officeDocument/2006/relationships/image" Target="../media/image97.png"/><Relationship Id="rId202" Type="http://schemas.openxmlformats.org/officeDocument/2006/relationships/image" Target="../media/image99.png"/><Relationship Id="rId223" Type="http://schemas.openxmlformats.org/officeDocument/2006/relationships/customXml" Target="../ink/ink114.xml"/><Relationship Id="rId244" Type="http://schemas.openxmlformats.org/officeDocument/2006/relationships/image" Target="../media/image120.png"/><Relationship Id="rId18" Type="http://schemas.openxmlformats.org/officeDocument/2006/relationships/customXml" Target="../ink/ink11.xml"/><Relationship Id="rId39" Type="http://schemas.openxmlformats.org/officeDocument/2006/relationships/image" Target="../media/image19.png"/><Relationship Id="rId50" Type="http://schemas.openxmlformats.org/officeDocument/2006/relationships/customXml" Target="../ink/ink27.xml"/><Relationship Id="rId104" Type="http://schemas.openxmlformats.org/officeDocument/2006/relationships/customXml" Target="../ink/ink54.xml"/><Relationship Id="rId125" Type="http://schemas.openxmlformats.org/officeDocument/2006/relationships/image" Target="../media/image62.png"/><Relationship Id="rId146" Type="http://schemas.openxmlformats.org/officeDocument/2006/relationships/customXml" Target="../ink/ink75.xml"/><Relationship Id="rId167" Type="http://schemas.openxmlformats.org/officeDocument/2006/relationships/image" Target="../media/image83.png"/><Relationship Id="rId188" Type="http://schemas.openxmlformats.org/officeDocument/2006/relationships/image" Target="../media/image92.png"/><Relationship Id="rId71" Type="http://schemas.openxmlformats.org/officeDocument/2006/relationships/image" Target="../media/image35.png"/><Relationship Id="rId92" Type="http://schemas.openxmlformats.org/officeDocument/2006/relationships/customXml" Target="../ink/ink48.xml"/><Relationship Id="rId213" Type="http://schemas.openxmlformats.org/officeDocument/2006/relationships/customXml" Target="../ink/ink109.xml"/><Relationship Id="rId234" Type="http://schemas.openxmlformats.org/officeDocument/2006/relationships/image" Target="../media/image115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4.png"/><Relationship Id="rId40" Type="http://schemas.openxmlformats.org/officeDocument/2006/relationships/customXml" Target="../ink/ink22.xml"/><Relationship Id="rId115" Type="http://schemas.openxmlformats.org/officeDocument/2006/relationships/image" Target="../media/image57.png"/><Relationship Id="rId136" Type="http://schemas.openxmlformats.org/officeDocument/2006/relationships/customXml" Target="../ink/ink70.xml"/><Relationship Id="rId157" Type="http://schemas.openxmlformats.org/officeDocument/2006/relationships/image" Target="../media/image78.png"/><Relationship Id="rId178" Type="http://schemas.openxmlformats.org/officeDocument/2006/relationships/customXml" Target="../ink/ink91.xml"/><Relationship Id="rId61" Type="http://schemas.openxmlformats.org/officeDocument/2006/relationships/image" Target="../media/image30.png"/><Relationship Id="rId82" Type="http://schemas.openxmlformats.org/officeDocument/2006/relationships/customXml" Target="../ink/ink43.xml"/><Relationship Id="rId199" Type="http://schemas.openxmlformats.org/officeDocument/2006/relationships/customXml" Target="../ink/ink102.xml"/><Relationship Id="rId203" Type="http://schemas.openxmlformats.org/officeDocument/2006/relationships/customXml" Target="../ink/ink104.xml"/><Relationship Id="rId19" Type="http://schemas.openxmlformats.org/officeDocument/2006/relationships/image" Target="../media/image9.png"/><Relationship Id="rId224" Type="http://schemas.openxmlformats.org/officeDocument/2006/relationships/image" Target="../media/image110.png"/><Relationship Id="rId245" Type="http://schemas.openxmlformats.org/officeDocument/2006/relationships/customXml" Target="../ink/ink125.xml"/><Relationship Id="rId30" Type="http://schemas.openxmlformats.org/officeDocument/2006/relationships/customXml" Target="../ink/ink17.xml"/><Relationship Id="rId105" Type="http://schemas.openxmlformats.org/officeDocument/2006/relationships/image" Target="../media/image52.png"/><Relationship Id="rId126" Type="http://schemas.openxmlformats.org/officeDocument/2006/relationships/customXml" Target="../ink/ink65.xml"/><Relationship Id="rId147" Type="http://schemas.openxmlformats.org/officeDocument/2006/relationships/image" Target="../media/image73.png"/><Relationship Id="rId168" Type="http://schemas.openxmlformats.org/officeDocument/2006/relationships/customXml" Target="../ink/ink86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6.png"/><Relationship Id="rId189" Type="http://schemas.openxmlformats.org/officeDocument/2006/relationships/customXml" Target="../ink/ink97.xml"/><Relationship Id="rId3" Type="http://schemas.openxmlformats.org/officeDocument/2006/relationships/image" Target="NULL"/><Relationship Id="rId214" Type="http://schemas.openxmlformats.org/officeDocument/2006/relationships/image" Target="../media/image105.png"/><Relationship Id="rId235" Type="http://schemas.openxmlformats.org/officeDocument/2006/relationships/customXml" Target="../ink/ink120.xml"/><Relationship Id="rId116" Type="http://schemas.openxmlformats.org/officeDocument/2006/relationships/customXml" Target="../ink/ink60.xml"/><Relationship Id="rId137" Type="http://schemas.openxmlformats.org/officeDocument/2006/relationships/image" Target="../media/image68.png"/><Relationship Id="rId158" Type="http://schemas.openxmlformats.org/officeDocument/2006/relationships/customXml" Target="../ink/ink81.xml"/><Relationship Id="rId20" Type="http://schemas.openxmlformats.org/officeDocument/2006/relationships/customXml" Target="../ink/ink12.xml"/><Relationship Id="rId41" Type="http://schemas.openxmlformats.org/officeDocument/2006/relationships/image" Target="../media/image20.png"/><Relationship Id="rId62" Type="http://schemas.openxmlformats.org/officeDocument/2006/relationships/customXml" Target="../ink/ink33.xml"/><Relationship Id="rId83" Type="http://schemas.openxmlformats.org/officeDocument/2006/relationships/image" Target="../media/image41.png"/><Relationship Id="rId179" Type="http://schemas.openxmlformats.org/officeDocument/2006/relationships/image" Target="../media/image88.png"/><Relationship Id="rId190" Type="http://schemas.openxmlformats.org/officeDocument/2006/relationships/image" Target="../media/image93.png"/><Relationship Id="rId204" Type="http://schemas.openxmlformats.org/officeDocument/2006/relationships/image" Target="../media/image100.png"/><Relationship Id="rId225" Type="http://schemas.openxmlformats.org/officeDocument/2006/relationships/customXml" Target="../ink/ink115.xml"/><Relationship Id="rId246" Type="http://schemas.openxmlformats.org/officeDocument/2006/relationships/image" Target="../media/image121.png"/><Relationship Id="rId106" Type="http://schemas.openxmlformats.org/officeDocument/2006/relationships/customXml" Target="../ink/ink55.xml"/><Relationship Id="rId127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.png"/><Relationship Id="rId21" Type="http://schemas.openxmlformats.org/officeDocument/2006/relationships/image" Target="../media/image130.png"/><Relationship Id="rId324" Type="http://schemas.openxmlformats.org/officeDocument/2006/relationships/image" Target="../media/image279.png"/><Relationship Id="rId531" Type="http://schemas.openxmlformats.org/officeDocument/2006/relationships/customXml" Target="../ink/ink392.xml"/><Relationship Id="rId170" Type="http://schemas.openxmlformats.org/officeDocument/2006/relationships/image" Target="../media/image202.png"/><Relationship Id="rId268" Type="http://schemas.openxmlformats.org/officeDocument/2006/relationships/image" Target="../media/image251.png"/><Relationship Id="rId475" Type="http://schemas.openxmlformats.org/officeDocument/2006/relationships/customXml" Target="../ink/ink364.xml"/><Relationship Id="rId32" Type="http://schemas.openxmlformats.org/officeDocument/2006/relationships/customXml" Target="../ink/ink141.xml"/><Relationship Id="rId128" Type="http://schemas.openxmlformats.org/officeDocument/2006/relationships/customXml" Target="../ink/ink190.xml"/><Relationship Id="rId335" Type="http://schemas.openxmlformats.org/officeDocument/2006/relationships/customXml" Target="../ink/ink294.xml"/><Relationship Id="rId542" Type="http://schemas.openxmlformats.org/officeDocument/2006/relationships/image" Target="../media/image388.png"/><Relationship Id="rId181" Type="http://schemas.openxmlformats.org/officeDocument/2006/relationships/customXml" Target="../ink/ink217.xml"/><Relationship Id="rId402" Type="http://schemas.openxmlformats.org/officeDocument/2006/relationships/image" Target="../media/image318.png"/><Relationship Id="rId279" Type="http://schemas.openxmlformats.org/officeDocument/2006/relationships/customXml" Target="../ink/ink266.xml"/><Relationship Id="rId486" Type="http://schemas.openxmlformats.org/officeDocument/2006/relationships/image" Target="../media/image360.png"/><Relationship Id="rId43" Type="http://schemas.openxmlformats.org/officeDocument/2006/relationships/image" Target="../media/image141.png"/><Relationship Id="rId139" Type="http://schemas.openxmlformats.org/officeDocument/2006/relationships/customXml" Target="../ink/ink196.xml"/><Relationship Id="rId346" Type="http://schemas.openxmlformats.org/officeDocument/2006/relationships/image" Target="../media/image290.png"/><Relationship Id="rId553" Type="http://schemas.openxmlformats.org/officeDocument/2006/relationships/customXml" Target="../ink/ink403.xml"/><Relationship Id="rId192" Type="http://schemas.openxmlformats.org/officeDocument/2006/relationships/image" Target="../media/image213.png"/><Relationship Id="rId206" Type="http://schemas.openxmlformats.org/officeDocument/2006/relationships/image" Target="../media/image220.png"/><Relationship Id="rId413" Type="http://schemas.openxmlformats.org/officeDocument/2006/relationships/customXml" Target="../ink/ink333.xml"/><Relationship Id="rId497" Type="http://schemas.openxmlformats.org/officeDocument/2006/relationships/customXml" Target="../ink/ink375.xml"/><Relationship Id="rId357" Type="http://schemas.openxmlformats.org/officeDocument/2006/relationships/customXml" Target="../ink/ink305.xml"/><Relationship Id="rId54" Type="http://schemas.openxmlformats.org/officeDocument/2006/relationships/image" Target="../media/image146.png"/><Relationship Id="rId217" Type="http://schemas.openxmlformats.org/officeDocument/2006/relationships/customXml" Target="../ink/ink235.xml"/><Relationship Id="rId564" Type="http://schemas.openxmlformats.org/officeDocument/2006/relationships/image" Target="../media/image399.png"/><Relationship Id="rId424" Type="http://schemas.openxmlformats.org/officeDocument/2006/relationships/image" Target="../media/image329.png"/><Relationship Id="rId270" Type="http://schemas.openxmlformats.org/officeDocument/2006/relationships/image" Target="../media/image252.png"/><Relationship Id="rId65" Type="http://schemas.openxmlformats.org/officeDocument/2006/relationships/customXml" Target="../ink/ink158.xml"/><Relationship Id="rId130" Type="http://schemas.openxmlformats.org/officeDocument/2006/relationships/customXml" Target="../ink/ink191.xml"/><Relationship Id="rId368" Type="http://schemas.openxmlformats.org/officeDocument/2006/relationships/image" Target="../media/image301.png"/><Relationship Id="rId575" Type="http://schemas.openxmlformats.org/officeDocument/2006/relationships/customXml" Target="../ink/ink414.xml"/><Relationship Id="rId228" Type="http://schemas.openxmlformats.org/officeDocument/2006/relationships/image" Target="../media/image231.png"/><Relationship Id="rId435" Type="http://schemas.openxmlformats.org/officeDocument/2006/relationships/customXml" Target="../ink/ink344.xml"/><Relationship Id="rId281" Type="http://schemas.openxmlformats.org/officeDocument/2006/relationships/customXml" Target="../ink/ink267.xml"/><Relationship Id="rId502" Type="http://schemas.openxmlformats.org/officeDocument/2006/relationships/image" Target="../media/image368.png"/><Relationship Id="rId76" Type="http://schemas.openxmlformats.org/officeDocument/2006/relationships/customXml" Target="../ink/ink164.xml"/><Relationship Id="rId141" Type="http://schemas.openxmlformats.org/officeDocument/2006/relationships/customXml" Target="../ink/ink197.xml"/><Relationship Id="rId379" Type="http://schemas.openxmlformats.org/officeDocument/2006/relationships/customXml" Target="../ink/ink316.xml"/><Relationship Id="rId586" Type="http://schemas.openxmlformats.org/officeDocument/2006/relationships/image" Target="../media/image410.png"/><Relationship Id="rId7" Type="http://schemas.openxmlformats.org/officeDocument/2006/relationships/image" Target="../media/image123.png"/><Relationship Id="rId239" Type="http://schemas.openxmlformats.org/officeDocument/2006/relationships/customXml" Target="../ink/ink246.xml"/><Relationship Id="rId446" Type="http://schemas.openxmlformats.org/officeDocument/2006/relationships/image" Target="../media/image340.png"/><Relationship Id="rId292" Type="http://schemas.openxmlformats.org/officeDocument/2006/relationships/image" Target="../media/image263.png"/><Relationship Id="rId306" Type="http://schemas.openxmlformats.org/officeDocument/2006/relationships/image" Target="../media/image270.png"/><Relationship Id="rId45" Type="http://schemas.openxmlformats.org/officeDocument/2006/relationships/image" Target="../media/image142.png"/><Relationship Id="rId87" Type="http://schemas.openxmlformats.org/officeDocument/2006/relationships/image" Target="../media/image161.png"/><Relationship Id="rId110" Type="http://schemas.openxmlformats.org/officeDocument/2006/relationships/customXml" Target="../ink/ink181.xml"/><Relationship Id="rId348" Type="http://schemas.openxmlformats.org/officeDocument/2006/relationships/image" Target="../media/image291.png"/><Relationship Id="rId513" Type="http://schemas.openxmlformats.org/officeDocument/2006/relationships/customXml" Target="../ink/ink383.xml"/><Relationship Id="rId555" Type="http://schemas.openxmlformats.org/officeDocument/2006/relationships/customXml" Target="../ink/ink404.xml"/><Relationship Id="rId152" Type="http://schemas.openxmlformats.org/officeDocument/2006/relationships/image" Target="../media/image193.png"/><Relationship Id="rId194" Type="http://schemas.openxmlformats.org/officeDocument/2006/relationships/image" Target="../media/image214.png"/><Relationship Id="rId208" Type="http://schemas.openxmlformats.org/officeDocument/2006/relationships/image" Target="../media/image221.png"/><Relationship Id="rId415" Type="http://schemas.openxmlformats.org/officeDocument/2006/relationships/customXml" Target="../ink/ink334.xml"/><Relationship Id="rId457" Type="http://schemas.openxmlformats.org/officeDocument/2006/relationships/customXml" Target="../ink/ink355.xml"/><Relationship Id="rId261" Type="http://schemas.openxmlformats.org/officeDocument/2006/relationships/customXml" Target="../ink/ink257.xml"/><Relationship Id="rId499" Type="http://schemas.openxmlformats.org/officeDocument/2006/relationships/customXml" Target="../ink/ink376.xml"/><Relationship Id="rId14" Type="http://schemas.openxmlformats.org/officeDocument/2006/relationships/customXml" Target="../ink/ink132.xml"/><Relationship Id="rId56" Type="http://schemas.openxmlformats.org/officeDocument/2006/relationships/image" Target="../media/image147.png"/><Relationship Id="rId317" Type="http://schemas.openxmlformats.org/officeDocument/2006/relationships/customXml" Target="../ink/ink285.xml"/><Relationship Id="rId359" Type="http://schemas.openxmlformats.org/officeDocument/2006/relationships/customXml" Target="../ink/ink306.xml"/><Relationship Id="rId524" Type="http://schemas.openxmlformats.org/officeDocument/2006/relationships/image" Target="../media/image379.png"/><Relationship Id="rId566" Type="http://schemas.openxmlformats.org/officeDocument/2006/relationships/image" Target="../media/image400.png"/><Relationship Id="rId98" Type="http://schemas.openxmlformats.org/officeDocument/2006/relationships/customXml" Target="../ink/ink175.xml"/><Relationship Id="rId121" Type="http://schemas.openxmlformats.org/officeDocument/2006/relationships/image" Target="../media/image178.png"/><Relationship Id="rId163" Type="http://schemas.openxmlformats.org/officeDocument/2006/relationships/customXml" Target="../ink/ink208.xml"/><Relationship Id="rId219" Type="http://schemas.openxmlformats.org/officeDocument/2006/relationships/customXml" Target="../ink/ink236.xml"/><Relationship Id="rId370" Type="http://schemas.openxmlformats.org/officeDocument/2006/relationships/image" Target="../media/image302.png"/><Relationship Id="rId426" Type="http://schemas.openxmlformats.org/officeDocument/2006/relationships/image" Target="../media/image330.png"/><Relationship Id="rId230" Type="http://schemas.openxmlformats.org/officeDocument/2006/relationships/image" Target="../media/image232.png"/><Relationship Id="rId468" Type="http://schemas.openxmlformats.org/officeDocument/2006/relationships/image" Target="../media/image351.png"/><Relationship Id="rId25" Type="http://schemas.openxmlformats.org/officeDocument/2006/relationships/image" Target="../media/image132.png"/><Relationship Id="rId67" Type="http://schemas.openxmlformats.org/officeDocument/2006/relationships/customXml" Target="../ink/ink159.xml"/><Relationship Id="rId272" Type="http://schemas.openxmlformats.org/officeDocument/2006/relationships/image" Target="../media/image253.png"/><Relationship Id="rId328" Type="http://schemas.openxmlformats.org/officeDocument/2006/relationships/image" Target="../media/image281.png"/><Relationship Id="rId535" Type="http://schemas.openxmlformats.org/officeDocument/2006/relationships/customXml" Target="../ink/ink394.xml"/><Relationship Id="rId577" Type="http://schemas.openxmlformats.org/officeDocument/2006/relationships/customXml" Target="../ink/ink415.xml"/><Relationship Id="rId132" Type="http://schemas.openxmlformats.org/officeDocument/2006/relationships/customXml" Target="../ink/ink192.xml"/><Relationship Id="rId174" Type="http://schemas.openxmlformats.org/officeDocument/2006/relationships/image" Target="../media/image204.png"/><Relationship Id="rId381" Type="http://schemas.openxmlformats.org/officeDocument/2006/relationships/customXml" Target="../ink/ink317.xml"/><Relationship Id="rId241" Type="http://schemas.openxmlformats.org/officeDocument/2006/relationships/customXml" Target="../ink/ink247.xml"/><Relationship Id="rId437" Type="http://schemas.openxmlformats.org/officeDocument/2006/relationships/customXml" Target="../ink/ink345.xml"/><Relationship Id="rId479" Type="http://schemas.openxmlformats.org/officeDocument/2006/relationships/customXml" Target="../ink/ink366.xml"/><Relationship Id="rId36" Type="http://schemas.openxmlformats.org/officeDocument/2006/relationships/customXml" Target="../ink/ink143.xml"/><Relationship Id="rId283" Type="http://schemas.openxmlformats.org/officeDocument/2006/relationships/customXml" Target="../ink/ink268.xml"/><Relationship Id="rId339" Type="http://schemas.openxmlformats.org/officeDocument/2006/relationships/customXml" Target="../ink/ink296.xml"/><Relationship Id="rId490" Type="http://schemas.openxmlformats.org/officeDocument/2006/relationships/image" Target="../media/image362.png"/><Relationship Id="rId504" Type="http://schemas.openxmlformats.org/officeDocument/2006/relationships/image" Target="../media/image369.png"/><Relationship Id="rId546" Type="http://schemas.openxmlformats.org/officeDocument/2006/relationships/image" Target="../media/image390.png"/><Relationship Id="rId78" Type="http://schemas.openxmlformats.org/officeDocument/2006/relationships/customXml" Target="../ink/ink165.xml"/><Relationship Id="rId101" Type="http://schemas.openxmlformats.org/officeDocument/2006/relationships/image" Target="../media/image168.png"/><Relationship Id="rId143" Type="http://schemas.openxmlformats.org/officeDocument/2006/relationships/customXml" Target="../ink/ink198.xml"/><Relationship Id="rId185" Type="http://schemas.openxmlformats.org/officeDocument/2006/relationships/customXml" Target="../ink/ink219.xml"/><Relationship Id="rId350" Type="http://schemas.openxmlformats.org/officeDocument/2006/relationships/image" Target="../media/image292.png"/><Relationship Id="rId406" Type="http://schemas.openxmlformats.org/officeDocument/2006/relationships/image" Target="../media/image320.png"/><Relationship Id="rId588" Type="http://schemas.openxmlformats.org/officeDocument/2006/relationships/image" Target="../media/image411.png"/><Relationship Id="rId9" Type="http://schemas.openxmlformats.org/officeDocument/2006/relationships/image" Target="../media/image124.png"/><Relationship Id="rId210" Type="http://schemas.openxmlformats.org/officeDocument/2006/relationships/image" Target="../media/image222.png"/><Relationship Id="rId392" Type="http://schemas.openxmlformats.org/officeDocument/2006/relationships/image" Target="../media/image313.png"/><Relationship Id="rId448" Type="http://schemas.openxmlformats.org/officeDocument/2006/relationships/image" Target="../media/image341.png"/><Relationship Id="rId252" Type="http://schemas.openxmlformats.org/officeDocument/2006/relationships/image" Target="../media/image243.png"/><Relationship Id="rId294" Type="http://schemas.openxmlformats.org/officeDocument/2006/relationships/image" Target="../media/image264.png"/><Relationship Id="rId308" Type="http://schemas.openxmlformats.org/officeDocument/2006/relationships/image" Target="../media/image271.png"/><Relationship Id="rId515" Type="http://schemas.openxmlformats.org/officeDocument/2006/relationships/customXml" Target="../ink/ink384.xml"/><Relationship Id="rId47" Type="http://schemas.openxmlformats.org/officeDocument/2006/relationships/image" Target="../media/image143.png"/><Relationship Id="rId89" Type="http://schemas.openxmlformats.org/officeDocument/2006/relationships/image" Target="../media/image162.png"/><Relationship Id="rId112" Type="http://schemas.openxmlformats.org/officeDocument/2006/relationships/customXml" Target="../ink/ink182.xml"/><Relationship Id="rId154" Type="http://schemas.openxmlformats.org/officeDocument/2006/relationships/image" Target="../media/image194.png"/><Relationship Id="rId361" Type="http://schemas.openxmlformats.org/officeDocument/2006/relationships/customXml" Target="../ink/ink307.xml"/><Relationship Id="rId557" Type="http://schemas.openxmlformats.org/officeDocument/2006/relationships/customXml" Target="../ink/ink405.xml"/><Relationship Id="rId196" Type="http://schemas.openxmlformats.org/officeDocument/2006/relationships/image" Target="../media/image215.png"/><Relationship Id="rId417" Type="http://schemas.openxmlformats.org/officeDocument/2006/relationships/customXml" Target="../ink/ink335.xml"/><Relationship Id="rId459" Type="http://schemas.openxmlformats.org/officeDocument/2006/relationships/customXml" Target="../ink/ink356.xml"/><Relationship Id="rId16" Type="http://schemas.openxmlformats.org/officeDocument/2006/relationships/customXml" Target="../ink/ink133.xml"/><Relationship Id="rId221" Type="http://schemas.openxmlformats.org/officeDocument/2006/relationships/customXml" Target="../ink/ink237.xml"/><Relationship Id="rId263" Type="http://schemas.openxmlformats.org/officeDocument/2006/relationships/customXml" Target="../ink/ink258.xml"/><Relationship Id="rId319" Type="http://schemas.openxmlformats.org/officeDocument/2006/relationships/customXml" Target="../ink/ink286.xml"/><Relationship Id="rId470" Type="http://schemas.openxmlformats.org/officeDocument/2006/relationships/image" Target="../media/image352.png"/><Relationship Id="rId526" Type="http://schemas.openxmlformats.org/officeDocument/2006/relationships/image" Target="../media/image380.png"/><Relationship Id="rId58" Type="http://schemas.openxmlformats.org/officeDocument/2006/relationships/image" Target="../media/image148.png"/><Relationship Id="rId123" Type="http://schemas.openxmlformats.org/officeDocument/2006/relationships/image" Target="../media/image179.png"/><Relationship Id="rId330" Type="http://schemas.openxmlformats.org/officeDocument/2006/relationships/image" Target="../media/image282.png"/><Relationship Id="rId568" Type="http://schemas.openxmlformats.org/officeDocument/2006/relationships/image" Target="../media/image401.png"/><Relationship Id="rId165" Type="http://schemas.openxmlformats.org/officeDocument/2006/relationships/customXml" Target="../ink/ink209.xml"/><Relationship Id="rId372" Type="http://schemas.openxmlformats.org/officeDocument/2006/relationships/image" Target="../media/image303.png"/><Relationship Id="rId428" Type="http://schemas.openxmlformats.org/officeDocument/2006/relationships/image" Target="../media/image331.png"/><Relationship Id="rId232" Type="http://schemas.openxmlformats.org/officeDocument/2006/relationships/image" Target="../media/image233.png"/><Relationship Id="rId274" Type="http://schemas.openxmlformats.org/officeDocument/2006/relationships/image" Target="../media/image254.png"/><Relationship Id="rId481" Type="http://schemas.openxmlformats.org/officeDocument/2006/relationships/customXml" Target="../ink/ink367.xml"/><Relationship Id="rId27" Type="http://schemas.openxmlformats.org/officeDocument/2006/relationships/image" Target="../media/image133.png"/><Relationship Id="rId69" Type="http://schemas.openxmlformats.org/officeDocument/2006/relationships/customXml" Target="../ink/ink160.xml"/><Relationship Id="rId134" Type="http://schemas.openxmlformats.org/officeDocument/2006/relationships/image" Target="../media/image184.png"/><Relationship Id="rId537" Type="http://schemas.openxmlformats.org/officeDocument/2006/relationships/customXml" Target="../ink/ink395.xml"/><Relationship Id="rId579" Type="http://schemas.openxmlformats.org/officeDocument/2006/relationships/customXml" Target="../ink/ink416.xml"/><Relationship Id="rId80" Type="http://schemas.openxmlformats.org/officeDocument/2006/relationships/customXml" Target="../ink/ink166.xml"/><Relationship Id="rId176" Type="http://schemas.openxmlformats.org/officeDocument/2006/relationships/image" Target="../media/image205.png"/><Relationship Id="rId341" Type="http://schemas.openxmlformats.org/officeDocument/2006/relationships/customXml" Target="../ink/ink297.xml"/><Relationship Id="rId383" Type="http://schemas.openxmlformats.org/officeDocument/2006/relationships/customXml" Target="../ink/ink318.xml"/><Relationship Id="rId439" Type="http://schemas.openxmlformats.org/officeDocument/2006/relationships/customXml" Target="../ink/ink346.xml"/><Relationship Id="rId590" Type="http://schemas.openxmlformats.org/officeDocument/2006/relationships/image" Target="../media/image412.png"/><Relationship Id="rId201" Type="http://schemas.openxmlformats.org/officeDocument/2006/relationships/customXml" Target="../ink/ink227.xml"/><Relationship Id="rId243" Type="http://schemas.openxmlformats.org/officeDocument/2006/relationships/customXml" Target="../ink/ink248.xml"/><Relationship Id="rId285" Type="http://schemas.openxmlformats.org/officeDocument/2006/relationships/customXml" Target="../ink/ink269.xml"/><Relationship Id="rId450" Type="http://schemas.openxmlformats.org/officeDocument/2006/relationships/image" Target="../media/image342.png"/><Relationship Id="rId506" Type="http://schemas.openxmlformats.org/officeDocument/2006/relationships/image" Target="../media/image370.png"/><Relationship Id="rId38" Type="http://schemas.openxmlformats.org/officeDocument/2006/relationships/customXml" Target="../ink/ink144.xml"/><Relationship Id="rId103" Type="http://schemas.openxmlformats.org/officeDocument/2006/relationships/image" Target="../media/image169.png"/><Relationship Id="rId310" Type="http://schemas.openxmlformats.org/officeDocument/2006/relationships/image" Target="../media/image272.png"/><Relationship Id="rId492" Type="http://schemas.openxmlformats.org/officeDocument/2006/relationships/image" Target="../media/image363.png"/><Relationship Id="rId548" Type="http://schemas.openxmlformats.org/officeDocument/2006/relationships/image" Target="../media/image391.png"/><Relationship Id="rId91" Type="http://schemas.openxmlformats.org/officeDocument/2006/relationships/image" Target="../media/image163.png"/><Relationship Id="rId145" Type="http://schemas.openxmlformats.org/officeDocument/2006/relationships/customXml" Target="../ink/ink199.xml"/><Relationship Id="rId187" Type="http://schemas.openxmlformats.org/officeDocument/2006/relationships/customXml" Target="../ink/ink220.xml"/><Relationship Id="rId352" Type="http://schemas.openxmlformats.org/officeDocument/2006/relationships/image" Target="../media/image293.png"/><Relationship Id="rId394" Type="http://schemas.openxmlformats.org/officeDocument/2006/relationships/image" Target="../media/image314.png"/><Relationship Id="rId408" Type="http://schemas.openxmlformats.org/officeDocument/2006/relationships/image" Target="../media/image321.png"/><Relationship Id="rId212" Type="http://schemas.openxmlformats.org/officeDocument/2006/relationships/image" Target="../media/image223.png"/><Relationship Id="rId254" Type="http://schemas.openxmlformats.org/officeDocument/2006/relationships/image" Target="../media/image244.png"/><Relationship Id="rId49" Type="http://schemas.openxmlformats.org/officeDocument/2006/relationships/customXml" Target="../ink/ink150.xml"/><Relationship Id="rId114" Type="http://schemas.openxmlformats.org/officeDocument/2006/relationships/customXml" Target="../ink/ink183.xml"/><Relationship Id="rId296" Type="http://schemas.openxmlformats.org/officeDocument/2006/relationships/image" Target="../media/image265.png"/><Relationship Id="rId461" Type="http://schemas.openxmlformats.org/officeDocument/2006/relationships/customXml" Target="../ink/ink357.xml"/><Relationship Id="rId517" Type="http://schemas.openxmlformats.org/officeDocument/2006/relationships/customXml" Target="../ink/ink385.xml"/><Relationship Id="rId559" Type="http://schemas.openxmlformats.org/officeDocument/2006/relationships/customXml" Target="../ink/ink406.xml"/><Relationship Id="rId60" Type="http://schemas.openxmlformats.org/officeDocument/2006/relationships/image" Target="../media/image149.png"/><Relationship Id="rId156" Type="http://schemas.openxmlformats.org/officeDocument/2006/relationships/image" Target="../media/image195.png"/><Relationship Id="rId198" Type="http://schemas.openxmlformats.org/officeDocument/2006/relationships/image" Target="../media/image216.png"/><Relationship Id="rId321" Type="http://schemas.openxmlformats.org/officeDocument/2006/relationships/customXml" Target="../ink/ink287.xml"/><Relationship Id="rId363" Type="http://schemas.openxmlformats.org/officeDocument/2006/relationships/customXml" Target="../ink/ink308.xml"/><Relationship Id="rId419" Type="http://schemas.openxmlformats.org/officeDocument/2006/relationships/customXml" Target="../ink/ink336.xml"/><Relationship Id="rId570" Type="http://schemas.openxmlformats.org/officeDocument/2006/relationships/image" Target="../media/image402.png"/><Relationship Id="rId223" Type="http://schemas.openxmlformats.org/officeDocument/2006/relationships/customXml" Target="../ink/ink238.xml"/><Relationship Id="rId430" Type="http://schemas.openxmlformats.org/officeDocument/2006/relationships/image" Target="../media/image332.png"/><Relationship Id="rId18" Type="http://schemas.openxmlformats.org/officeDocument/2006/relationships/customXml" Target="../ink/ink134.xml"/><Relationship Id="rId265" Type="http://schemas.openxmlformats.org/officeDocument/2006/relationships/customXml" Target="../ink/ink259.xml"/><Relationship Id="rId472" Type="http://schemas.openxmlformats.org/officeDocument/2006/relationships/image" Target="../media/image353.png"/><Relationship Id="rId528" Type="http://schemas.openxmlformats.org/officeDocument/2006/relationships/image" Target="../media/image381.png"/><Relationship Id="rId125" Type="http://schemas.openxmlformats.org/officeDocument/2006/relationships/image" Target="../media/image180.png"/><Relationship Id="rId167" Type="http://schemas.openxmlformats.org/officeDocument/2006/relationships/customXml" Target="../ink/ink210.xml"/><Relationship Id="rId332" Type="http://schemas.openxmlformats.org/officeDocument/2006/relationships/image" Target="../media/image283.png"/><Relationship Id="rId374" Type="http://schemas.openxmlformats.org/officeDocument/2006/relationships/image" Target="../media/image304.png"/><Relationship Id="rId581" Type="http://schemas.openxmlformats.org/officeDocument/2006/relationships/customXml" Target="../ink/ink417.xml"/><Relationship Id="rId71" Type="http://schemas.openxmlformats.org/officeDocument/2006/relationships/customXml" Target="../ink/ink161.xml"/><Relationship Id="rId234" Type="http://schemas.openxmlformats.org/officeDocument/2006/relationships/image" Target="../media/image234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34.png"/><Relationship Id="rId276" Type="http://schemas.openxmlformats.org/officeDocument/2006/relationships/image" Target="../media/image255.png"/><Relationship Id="rId441" Type="http://schemas.openxmlformats.org/officeDocument/2006/relationships/customXml" Target="../ink/ink347.xml"/><Relationship Id="rId483" Type="http://schemas.openxmlformats.org/officeDocument/2006/relationships/customXml" Target="../ink/ink368.xml"/><Relationship Id="rId539" Type="http://schemas.openxmlformats.org/officeDocument/2006/relationships/customXml" Target="../ink/ink396.xml"/><Relationship Id="rId40" Type="http://schemas.openxmlformats.org/officeDocument/2006/relationships/customXml" Target="../ink/ink145.xml"/><Relationship Id="rId136" Type="http://schemas.openxmlformats.org/officeDocument/2006/relationships/image" Target="../media/image185.png"/><Relationship Id="rId178" Type="http://schemas.openxmlformats.org/officeDocument/2006/relationships/image" Target="../media/image206.png"/><Relationship Id="rId301" Type="http://schemas.openxmlformats.org/officeDocument/2006/relationships/customXml" Target="../ink/ink277.xml"/><Relationship Id="rId343" Type="http://schemas.openxmlformats.org/officeDocument/2006/relationships/customXml" Target="../ink/ink298.xml"/><Relationship Id="rId550" Type="http://schemas.openxmlformats.org/officeDocument/2006/relationships/image" Target="../media/image392.png"/><Relationship Id="rId82" Type="http://schemas.openxmlformats.org/officeDocument/2006/relationships/customXml" Target="../ink/ink167.xml"/><Relationship Id="rId203" Type="http://schemas.openxmlformats.org/officeDocument/2006/relationships/customXml" Target="../ink/ink228.xml"/><Relationship Id="rId385" Type="http://schemas.openxmlformats.org/officeDocument/2006/relationships/customXml" Target="../ink/ink319.xml"/><Relationship Id="rId245" Type="http://schemas.openxmlformats.org/officeDocument/2006/relationships/customXml" Target="../ink/ink249.xml"/><Relationship Id="rId287" Type="http://schemas.openxmlformats.org/officeDocument/2006/relationships/customXml" Target="../ink/ink270.xml"/><Relationship Id="rId410" Type="http://schemas.openxmlformats.org/officeDocument/2006/relationships/image" Target="../media/image322.png"/><Relationship Id="rId452" Type="http://schemas.openxmlformats.org/officeDocument/2006/relationships/image" Target="../media/image343.png"/><Relationship Id="rId494" Type="http://schemas.openxmlformats.org/officeDocument/2006/relationships/image" Target="../media/image364.png"/><Relationship Id="rId508" Type="http://schemas.openxmlformats.org/officeDocument/2006/relationships/image" Target="../media/image371.png"/><Relationship Id="rId105" Type="http://schemas.openxmlformats.org/officeDocument/2006/relationships/image" Target="../media/image170.png"/><Relationship Id="rId147" Type="http://schemas.openxmlformats.org/officeDocument/2006/relationships/customXml" Target="../ink/ink200.xml"/><Relationship Id="rId312" Type="http://schemas.openxmlformats.org/officeDocument/2006/relationships/image" Target="../media/image273.png"/><Relationship Id="rId354" Type="http://schemas.openxmlformats.org/officeDocument/2006/relationships/image" Target="../media/image294.png"/><Relationship Id="rId51" Type="http://schemas.openxmlformats.org/officeDocument/2006/relationships/customXml" Target="../ink/ink151.xml"/><Relationship Id="rId93" Type="http://schemas.openxmlformats.org/officeDocument/2006/relationships/image" Target="../media/image164.png"/><Relationship Id="rId189" Type="http://schemas.openxmlformats.org/officeDocument/2006/relationships/customXml" Target="../ink/ink221.xml"/><Relationship Id="rId396" Type="http://schemas.openxmlformats.org/officeDocument/2006/relationships/image" Target="../media/image315.png"/><Relationship Id="rId561" Type="http://schemas.openxmlformats.org/officeDocument/2006/relationships/customXml" Target="../ink/ink407.xml"/><Relationship Id="rId214" Type="http://schemas.openxmlformats.org/officeDocument/2006/relationships/image" Target="../media/image224.png"/><Relationship Id="rId256" Type="http://schemas.openxmlformats.org/officeDocument/2006/relationships/image" Target="../media/image245.png"/><Relationship Id="rId298" Type="http://schemas.openxmlformats.org/officeDocument/2006/relationships/image" Target="../media/image266.png"/><Relationship Id="rId421" Type="http://schemas.openxmlformats.org/officeDocument/2006/relationships/customXml" Target="../ink/ink337.xml"/><Relationship Id="rId463" Type="http://schemas.openxmlformats.org/officeDocument/2006/relationships/customXml" Target="../ink/ink358.xml"/><Relationship Id="rId519" Type="http://schemas.openxmlformats.org/officeDocument/2006/relationships/customXml" Target="../ink/ink386.xml"/><Relationship Id="rId116" Type="http://schemas.openxmlformats.org/officeDocument/2006/relationships/customXml" Target="../ink/ink184.xml"/><Relationship Id="rId158" Type="http://schemas.openxmlformats.org/officeDocument/2006/relationships/image" Target="../media/image196.png"/><Relationship Id="rId323" Type="http://schemas.openxmlformats.org/officeDocument/2006/relationships/customXml" Target="../ink/ink288.xml"/><Relationship Id="rId530" Type="http://schemas.openxmlformats.org/officeDocument/2006/relationships/image" Target="../media/image382.png"/><Relationship Id="rId20" Type="http://schemas.openxmlformats.org/officeDocument/2006/relationships/customXml" Target="../ink/ink135.xml"/><Relationship Id="rId62" Type="http://schemas.openxmlformats.org/officeDocument/2006/relationships/image" Target="../media/image150.png"/><Relationship Id="rId365" Type="http://schemas.openxmlformats.org/officeDocument/2006/relationships/customXml" Target="../ink/ink309.xml"/><Relationship Id="rId572" Type="http://schemas.openxmlformats.org/officeDocument/2006/relationships/image" Target="../media/image403.png"/><Relationship Id="rId225" Type="http://schemas.openxmlformats.org/officeDocument/2006/relationships/customXml" Target="../ink/ink239.xml"/><Relationship Id="rId267" Type="http://schemas.openxmlformats.org/officeDocument/2006/relationships/customXml" Target="../ink/ink260.xml"/><Relationship Id="rId432" Type="http://schemas.openxmlformats.org/officeDocument/2006/relationships/image" Target="../media/image333.png"/><Relationship Id="rId474" Type="http://schemas.openxmlformats.org/officeDocument/2006/relationships/image" Target="../media/image354.png"/><Relationship Id="rId127" Type="http://schemas.openxmlformats.org/officeDocument/2006/relationships/image" Target="../media/image181.png"/><Relationship Id="rId31" Type="http://schemas.openxmlformats.org/officeDocument/2006/relationships/image" Target="../media/image135.png"/><Relationship Id="rId73" Type="http://schemas.openxmlformats.org/officeDocument/2006/relationships/customXml" Target="../ink/ink162.xml"/><Relationship Id="rId169" Type="http://schemas.openxmlformats.org/officeDocument/2006/relationships/customXml" Target="../ink/ink211.xml"/><Relationship Id="rId334" Type="http://schemas.openxmlformats.org/officeDocument/2006/relationships/image" Target="../media/image284.png"/><Relationship Id="rId376" Type="http://schemas.openxmlformats.org/officeDocument/2006/relationships/image" Target="../media/image305.png"/><Relationship Id="rId541" Type="http://schemas.openxmlformats.org/officeDocument/2006/relationships/customXml" Target="../ink/ink397.xml"/><Relationship Id="rId583" Type="http://schemas.openxmlformats.org/officeDocument/2006/relationships/customXml" Target="../ink/ink418.xml"/><Relationship Id="rId4" Type="http://schemas.openxmlformats.org/officeDocument/2006/relationships/customXml" Target="../ink/ink127.xml"/><Relationship Id="rId180" Type="http://schemas.openxmlformats.org/officeDocument/2006/relationships/image" Target="../media/image207.png"/><Relationship Id="rId236" Type="http://schemas.openxmlformats.org/officeDocument/2006/relationships/image" Target="../media/image235.png"/><Relationship Id="rId278" Type="http://schemas.openxmlformats.org/officeDocument/2006/relationships/image" Target="../media/image256.png"/><Relationship Id="rId401" Type="http://schemas.openxmlformats.org/officeDocument/2006/relationships/customXml" Target="../ink/ink327.xml"/><Relationship Id="rId443" Type="http://schemas.openxmlformats.org/officeDocument/2006/relationships/customXml" Target="../ink/ink348.xml"/><Relationship Id="rId303" Type="http://schemas.openxmlformats.org/officeDocument/2006/relationships/customXml" Target="../ink/ink278.xml"/><Relationship Id="rId485" Type="http://schemas.openxmlformats.org/officeDocument/2006/relationships/customXml" Target="../ink/ink369.xml"/><Relationship Id="rId42" Type="http://schemas.openxmlformats.org/officeDocument/2006/relationships/customXml" Target="../ink/ink146.xml"/><Relationship Id="rId84" Type="http://schemas.openxmlformats.org/officeDocument/2006/relationships/customXml" Target="../ink/ink168.xml"/><Relationship Id="rId138" Type="http://schemas.openxmlformats.org/officeDocument/2006/relationships/image" Target="../media/image186.png"/><Relationship Id="rId345" Type="http://schemas.openxmlformats.org/officeDocument/2006/relationships/customXml" Target="../ink/ink299.xml"/><Relationship Id="rId387" Type="http://schemas.openxmlformats.org/officeDocument/2006/relationships/customXml" Target="../ink/ink320.xml"/><Relationship Id="rId510" Type="http://schemas.openxmlformats.org/officeDocument/2006/relationships/image" Target="../media/image372.png"/><Relationship Id="rId552" Type="http://schemas.openxmlformats.org/officeDocument/2006/relationships/image" Target="../media/image393.png"/><Relationship Id="rId191" Type="http://schemas.openxmlformats.org/officeDocument/2006/relationships/customXml" Target="../ink/ink222.xml"/><Relationship Id="rId205" Type="http://schemas.openxmlformats.org/officeDocument/2006/relationships/customXml" Target="../ink/ink229.xml"/><Relationship Id="rId247" Type="http://schemas.openxmlformats.org/officeDocument/2006/relationships/customXml" Target="../ink/ink250.xml"/><Relationship Id="rId412" Type="http://schemas.openxmlformats.org/officeDocument/2006/relationships/image" Target="../media/image323.png"/><Relationship Id="rId107" Type="http://schemas.openxmlformats.org/officeDocument/2006/relationships/image" Target="../media/image171.png"/><Relationship Id="rId289" Type="http://schemas.openxmlformats.org/officeDocument/2006/relationships/customXml" Target="../ink/ink271.xml"/><Relationship Id="rId454" Type="http://schemas.openxmlformats.org/officeDocument/2006/relationships/image" Target="../media/image344.png"/><Relationship Id="rId496" Type="http://schemas.openxmlformats.org/officeDocument/2006/relationships/image" Target="../media/image365.png"/><Relationship Id="rId11" Type="http://schemas.openxmlformats.org/officeDocument/2006/relationships/image" Target="../media/image125.png"/><Relationship Id="rId53" Type="http://schemas.openxmlformats.org/officeDocument/2006/relationships/customXml" Target="../ink/ink152.xml"/><Relationship Id="rId149" Type="http://schemas.openxmlformats.org/officeDocument/2006/relationships/customXml" Target="../ink/ink201.xml"/><Relationship Id="rId314" Type="http://schemas.openxmlformats.org/officeDocument/2006/relationships/image" Target="../media/image274.png"/><Relationship Id="rId356" Type="http://schemas.openxmlformats.org/officeDocument/2006/relationships/image" Target="../media/image295.png"/><Relationship Id="rId398" Type="http://schemas.openxmlformats.org/officeDocument/2006/relationships/image" Target="../media/image316.png"/><Relationship Id="rId521" Type="http://schemas.openxmlformats.org/officeDocument/2006/relationships/customXml" Target="../ink/ink387.xml"/><Relationship Id="rId563" Type="http://schemas.openxmlformats.org/officeDocument/2006/relationships/customXml" Target="../ink/ink408.xml"/><Relationship Id="rId95" Type="http://schemas.openxmlformats.org/officeDocument/2006/relationships/image" Target="../media/image165.png"/><Relationship Id="rId160" Type="http://schemas.openxmlformats.org/officeDocument/2006/relationships/image" Target="../media/image197.png"/><Relationship Id="rId216" Type="http://schemas.openxmlformats.org/officeDocument/2006/relationships/image" Target="../media/image225.png"/><Relationship Id="rId423" Type="http://schemas.openxmlformats.org/officeDocument/2006/relationships/customXml" Target="../ink/ink338.xml"/><Relationship Id="rId258" Type="http://schemas.openxmlformats.org/officeDocument/2006/relationships/image" Target="../media/image246.png"/><Relationship Id="rId465" Type="http://schemas.openxmlformats.org/officeDocument/2006/relationships/customXml" Target="../ink/ink359.xml"/><Relationship Id="rId22" Type="http://schemas.openxmlformats.org/officeDocument/2006/relationships/customXml" Target="../ink/ink136.xml"/><Relationship Id="rId64" Type="http://schemas.openxmlformats.org/officeDocument/2006/relationships/image" Target="../media/image151.png"/><Relationship Id="rId118" Type="http://schemas.openxmlformats.org/officeDocument/2006/relationships/customXml" Target="../ink/ink185.xml"/><Relationship Id="rId325" Type="http://schemas.openxmlformats.org/officeDocument/2006/relationships/customXml" Target="../ink/ink289.xml"/><Relationship Id="rId367" Type="http://schemas.openxmlformats.org/officeDocument/2006/relationships/customXml" Target="../ink/ink310.xml"/><Relationship Id="rId532" Type="http://schemas.openxmlformats.org/officeDocument/2006/relationships/image" Target="../media/image383.png"/><Relationship Id="rId574" Type="http://schemas.openxmlformats.org/officeDocument/2006/relationships/image" Target="../media/image404.png"/><Relationship Id="rId171" Type="http://schemas.openxmlformats.org/officeDocument/2006/relationships/customXml" Target="../ink/ink212.xml"/><Relationship Id="rId227" Type="http://schemas.openxmlformats.org/officeDocument/2006/relationships/customXml" Target="../ink/ink240.xml"/><Relationship Id="rId269" Type="http://schemas.openxmlformats.org/officeDocument/2006/relationships/customXml" Target="../ink/ink261.xml"/><Relationship Id="rId434" Type="http://schemas.openxmlformats.org/officeDocument/2006/relationships/image" Target="../media/image334.png"/><Relationship Id="rId476" Type="http://schemas.openxmlformats.org/officeDocument/2006/relationships/image" Target="../media/image355.png"/><Relationship Id="rId33" Type="http://schemas.openxmlformats.org/officeDocument/2006/relationships/image" Target="../media/image136.png"/><Relationship Id="rId129" Type="http://schemas.openxmlformats.org/officeDocument/2006/relationships/image" Target="../media/image182.png"/><Relationship Id="rId280" Type="http://schemas.openxmlformats.org/officeDocument/2006/relationships/image" Target="../media/image257.png"/><Relationship Id="rId336" Type="http://schemas.openxmlformats.org/officeDocument/2006/relationships/image" Target="../media/image285.png"/><Relationship Id="rId501" Type="http://schemas.openxmlformats.org/officeDocument/2006/relationships/customXml" Target="../ink/ink377.xml"/><Relationship Id="rId543" Type="http://schemas.openxmlformats.org/officeDocument/2006/relationships/customXml" Target="../ink/ink398.xml"/><Relationship Id="rId75" Type="http://schemas.openxmlformats.org/officeDocument/2006/relationships/customXml" Target="../ink/ink163.xml"/><Relationship Id="rId140" Type="http://schemas.openxmlformats.org/officeDocument/2006/relationships/image" Target="../media/image187.png"/><Relationship Id="rId182" Type="http://schemas.openxmlformats.org/officeDocument/2006/relationships/image" Target="../media/image208.png"/><Relationship Id="rId378" Type="http://schemas.openxmlformats.org/officeDocument/2006/relationships/image" Target="../media/image306.png"/><Relationship Id="rId403" Type="http://schemas.openxmlformats.org/officeDocument/2006/relationships/customXml" Target="../ink/ink328.xml"/><Relationship Id="rId585" Type="http://schemas.openxmlformats.org/officeDocument/2006/relationships/customXml" Target="../ink/ink419.xml"/><Relationship Id="rId6" Type="http://schemas.openxmlformats.org/officeDocument/2006/relationships/customXml" Target="../ink/ink128.xml"/><Relationship Id="rId238" Type="http://schemas.openxmlformats.org/officeDocument/2006/relationships/image" Target="../media/image236.png"/><Relationship Id="rId445" Type="http://schemas.openxmlformats.org/officeDocument/2006/relationships/customXml" Target="../ink/ink349.xml"/><Relationship Id="rId487" Type="http://schemas.openxmlformats.org/officeDocument/2006/relationships/customXml" Target="../ink/ink370.xml"/><Relationship Id="rId291" Type="http://schemas.openxmlformats.org/officeDocument/2006/relationships/customXml" Target="../ink/ink272.xml"/><Relationship Id="rId305" Type="http://schemas.openxmlformats.org/officeDocument/2006/relationships/customXml" Target="../ink/ink279.xml"/><Relationship Id="rId347" Type="http://schemas.openxmlformats.org/officeDocument/2006/relationships/customXml" Target="../ink/ink300.xml"/><Relationship Id="rId512" Type="http://schemas.openxmlformats.org/officeDocument/2006/relationships/image" Target="../media/image373.png"/><Relationship Id="rId44" Type="http://schemas.openxmlformats.org/officeDocument/2006/relationships/customXml" Target="../ink/ink147.xml"/><Relationship Id="rId86" Type="http://schemas.openxmlformats.org/officeDocument/2006/relationships/customXml" Target="../ink/ink169.xml"/><Relationship Id="rId151" Type="http://schemas.openxmlformats.org/officeDocument/2006/relationships/customXml" Target="../ink/ink202.xml"/><Relationship Id="rId389" Type="http://schemas.openxmlformats.org/officeDocument/2006/relationships/customXml" Target="../ink/ink321.xml"/><Relationship Id="rId554" Type="http://schemas.openxmlformats.org/officeDocument/2006/relationships/image" Target="../media/image394.png"/><Relationship Id="rId193" Type="http://schemas.openxmlformats.org/officeDocument/2006/relationships/customXml" Target="../ink/ink223.xml"/><Relationship Id="rId207" Type="http://schemas.openxmlformats.org/officeDocument/2006/relationships/customXml" Target="../ink/ink230.xml"/><Relationship Id="rId249" Type="http://schemas.openxmlformats.org/officeDocument/2006/relationships/customXml" Target="../ink/ink251.xml"/><Relationship Id="rId414" Type="http://schemas.openxmlformats.org/officeDocument/2006/relationships/image" Target="../media/image324.png"/><Relationship Id="rId456" Type="http://schemas.openxmlformats.org/officeDocument/2006/relationships/image" Target="../media/image345.png"/><Relationship Id="rId498" Type="http://schemas.openxmlformats.org/officeDocument/2006/relationships/image" Target="../media/image366.png"/><Relationship Id="rId13" Type="http://schemas.openxmlformats.org/officeDocument/2006/relationships/image" Target="../media/image126.png"/><Relationship Id="rId109" Type="http://schemas.openxmlformats.org/officeDocument/2006/relationships/image" Target="../media/image172.png"/><Relationship Id="rId260" Type="http://schemas.openxmlformats.org/officeDocument/2006/relationships/image" Target="../media/image247.png"/><Relationship Id="rId316" Type="http://schemas.openxmlformats.org/officeDocument/2006/relationships/image" Target="../media/image275.png"/><Relationship Id="rId523" Type="http://schemas.openxmlformats.org/officeDocument/2006/relationships/customXml" Target="../ink/ink388.xml"/><Relationship Id="rId55" Type="http://schemas.openxmlformats.org/officeDocument/2006/relationships/customXml" Target="../ink/ink153.xml"/><Relationship Id="rId97" Type="http://schemas.openxmlformats.org/officeDocument/2006/relationships/image" Target="../media/image166.png"/><Relationship Id="rId120" Type="http://schemas.openxmlformats.org/officeDocument/2006/relationships/customXml" Target="../ink/ink186.xml"/><Relationship Id="rId358" Type="http://schemas.openxmlformats.org/officeDocument/2006/relationships/image" Target="../media/image296.png"/><Relationship Id="rId565" Type="http://schemas.openxmlformats.org/officeDocument/2006/relationships/customXml" Target="../ink/ink409.xml"/><Relationship Id="rId162" Type="http://schemas.openxmlformats.org/officeDocument/2006/relationships/image" Target="../media/image198.png"/><Relationship Id="rId218" Type="http://schemas.openxmlformats.org/officeDocument/2006/relationships/image" Target="../media/image226.png"/><Relationship Id="rId425" Type="http://schemas.openxmlformats.org/officeDocument/2006/relationships/customXml" Target="../ink/ink339.xml"/><Relationship Id="rId467" Type="http://schemas.openxmlformats.org/officeDocument/2006/relationships/customXml" Target="../ink/ink360.xml"/><Relationship Id="rId271" Type="http://schemas.openxmlformats.org/officeDocument/2006/relationships/customXml" Target="../ink/ink262.xml"/><Relationship Id="rId24" Type="http://schemas.openxmlformats.org/officeDocument/2006/relationships/customXml" Target="../ink/ink137.xml"/><Relationship Id="rId66" Type="http://schemas.openxmlformats.org/officeDocument/2006/relationships/image" Target="../media/image152.png"/><Relationship Id="rId131" Type="http://schemas.openxmlformats.org/officeDocument/2006/relationships/image" Target="../media/image183.png"/><Relationship Id="rId327" Type="http://schemas.openxmlformats.org/officeDocument/2006/relationships/customXml" Target="../ink/ink290.xml"/><Relationship Id="rId369" Type="http://schemas.openxmlformats.org/officeDocument/2006/relationships/customXml" Target="../ink/ink311.xml"/><Relationship Id="rId534" Type="http://schemas.openxmlformats.org/officeDocument/2006/relationships/image" Target="../media/image384.png"/><Relationship Id="rId576" Type="http://schemas.openxmlformats.org/officeDocument/2006/relationships/image" Target="../media/image405.png"/><Relationship Id="rId173" Type="http://schemas.openxmlformats.org/officeDocument/2006/relationships/customXml" Target="../ink/ink213.xml"/><Relationship Id="rId229" Type="http://schemas.openxmlformats.org/officeDocument/2006/relationships/customXml" Target="../ink/ink241.xml"/><Relationship Id="rId380" Type="http://schemas.openxmlformats.org/officeDocument/2006/relationships/image" Target="../media/image307.png"/><Relationship Id="rId436" Type="http://schemas.openxmlformats.org/officeDocument/2006/relationships/image" Target="../media/image335.png"/><Relationship Id="rId240" Type="http://schemas.openxmlformats.org/officeDocument/2006/relationships/image" Target="../media/image237.png"/><Relationship Id="rId478" Type="http://schemas.openxmlformats.org/officeDocument/2006/relationships/image" Target="../media/image356.png"/><Relationship Id="rId35" Type="http://schemas.openxmlformats.org/officeDocument/2006/relationships/image" Target="../media/image137.png"/><Relationship Id="rId77" Type="http://schemas.openxmlformats.org/officeDocument/2006/relationships/image" Target="../media/image156.png"/><Relationship Id="rId100" Type="http://schemas.openxmlformats.org/officeDocument/2006/relationships/customXml" Target="../ink/ink176.xml"/><Relationship Id="rId282" Type="http://schemas.openxmlformats.org/officeDocument/2006/relationships/image" Target="../media/image258.png"/><Relationship Id="rId338" Type="http://schemas.openxmlformats.org/officeDocument/2006/relationships/image" Target="../media/image286.png"/><Relationship Id="rId503" Type="http://schemas.openxmlformats.org/officeDocument/2006/relationships/customXml" Target="../ink/ink378.xml"/><Relationship Id="rId545" Type="http://schemas.openxmlformats.org/officeDocument/2006/relationships/customXml" Target="../ink/ink399.xml"/><Relationship Id="rId587" Type="http://schemas.openxmlformats.org/officeDocument/2006/relationships/customXml" Target="../ink/ink420.xml"/><Relationship Id="rId8" Type="http://schemas.openxmlformats.org/officeDocument/2006/relationships/customXml" Target="../ink/ink129.xml"/><Relationship Id="rId142" Type="http://schemas.openxmlformats.org/officeDocument/2006/relationships/image" Target="../media/image188.png"/><Relationship Id="rId184" Type="http://schemas.openxmlformats.org/officeDocument/2006/relationships/image" Target="../media/image209.png"/><Relationship Id="rId391" Type="http://schemas.openxmlformats.org/officeDocument/2006/relationships/customXml" Target="../ink/ink322.xml"/><Relationship Id="rId405" Type="http://schemas.openxmlformats.org/officeDocument/2006/relationships/customXml" Target="../ink/ink329.xml"/><Relationship Id="rId447" Type="http://schemas.openxmlformats.org/officeDocument/2006/relationships/customXml" Target="../ink/ink350.xml"/><Relationship Id="rId251" Type="http://schemas.openxmlformats.org/officeDocument/2006/relationships/customXml" Target="../ink/ink252.xml"/><Relationship Id="rId489" Type="http://schemas.openxmlformats.org/officeDocument/2006/relationships/customXml" Target="../ink/ink371.xml"/><Relationship Id="rId46" Type="http://schemas.openxmlformats.org/officeDocument/2006/relationships/customXml" Target="../ink/ink148.xml"/><Relationship Id="rId293" Type="http://schemas.openxmlformats.org/officeDocument/2006/relationships/customXml" Target="../ink/ink273.xml"/><Relationship Id="rId307" Type="http://schemas.openxmlformats.org/officeDocument/2006/relationships/customXml" Target="../ink/ink280.xml"/><Relationship Id="rId349" Type="http://schemas.openxmlformats.org/officeDocument/2006/relationships/customXml" Target="../ink/ink301.xml"/><Relationship Id="rId514" Type="http://schemas.openxmlformats.org/officeDocument/2006/relationships/image" Target="../media/image374.png"/><Relationship Id="rId556" Type="http://schemas.openxmlformats.org/officeDocument/2006/relationships/image" Target="../media/image395.png"/><Relationship Id="rId88" Type="http://schemas.openxmlformats.org/officeDocument/2006/relationships/customXml" Target="../ink/ink170.xml"/><Relationship Id="rId111" Type="http://schemas.openxmlformats.org/officeDocument/2006/relationships/image" Target="../media/image173.png"/><Relationship Id="rId153" Type="http://schemas.openxmlformats.org/officeDocument/2006/relationships/customXml" Target="../ink/ink203.xml"/><Relationship Id="rId195" Type="http://schemas.openxmlformats.org/officeDocument/2006/relationships/customXml" Target="../ink/ink224.xml"/><Relationship Id="rId209" Type="http://schemas.openxmlformats.org/officeDocument/2006/relationships/customXml" Target="../ink/ink231.xml"/><Relationship Id="rId360" Type="http://schemas.openxmlformats.org/officeDocument/2006/relationships/image" Target="../media/image297.png"/><Relationship Id="rId416" Type="http://schemas.openxmlformats.org/officeDocument/2006/relationships/image" Target="../media/image325.png"/><Relationship Id="rId220" Type="http://schemas.openxmlformats.org/officeDocument/2006/relationships/image" Target="../media/image227.png"/><Relationship Id="rId458" Type="http://schemas.openxmlformats.org/officeDocument/2006/relationships/image" Target="../media/image346.png"/><Relationship Id="rId15" Type="http://schemas.openxmlformats.org/officeDocument/2006/relationships/image" Target="../media/image127.png"/><Relationship Id="rId57" Type="http://schemas.openxmlformats.org/officeDocument/2006/relationships/customXml" Target="../ink/ink154.xml"/><Relationship Id="rId262" Type="http://schemas.openxmlformats.org/officeDocument/2006/relationships/image" Target="../media/image248.png"/><Relationship Id="rId318" Type="http://schemas.openxmlformats.org/officeDocument/2006/relationships/image" Target="../media/image276.png"/><Relationship Id="rId525" Type="http://schemas.openxmlformats.org/officeDocument/2006/relationships/customXml" Target="../ink/ink389.xml"/><Relationship Id="rId567" Type="http://schemas.openxmlformats.org/officeDocument/2006/relationships/customXml" Target="../ink/ink410.xml"/><Relationship Id="rId99" Type="http://schemas.openxmlformats.org/officeDocument/2006/relationships/image" Target="../media/image167.png"/><Relationship Id="rId122" Type="http://schemas.openxmlformats.org/officeDocument/2006/relationships/customXml" Target="../ink/ink187.xml"/><Relationship Id="rId164" Type="http://schemas.openxmlformats.org/officeDocument/2006/relationships/image" Target="../media/image199.png"/><Relationship Id="rId371" Type="http://schemas.openxmlformats.org/officeDocument/2006/relationships/customXml" Target="../ink/ink312.xml"/><Relationship Id="rId427" Type="http://schemas.openxmlformats.org/officeDocument/2006/relationships/customXml" Target="../ink/ink340.xml"/><Relationship Id="rId469" Type="http://schemas.openxmlformats.org/officeDocument/2006/relationships/customXml" Target="../ink/ink361.xml"/><Relationship Id="rId26" Type="http://schemas.openxmlformats.org/officeDocument/2006/relationships/customXml" Target="../ink/ink138.xml"/><Relationship Id="rId231" Type="http://schemas.openxmlformats.org/officeDocument/2006/relationships/customXml" Target="../ink/ink242.xml"/><Relationship Id="rId273" Type="http://schemas.openxmlformats.org/officeDocument/2006/relationships/customXml" Target="../ink/ink263.xml"/><Relationship Id="rId329" Type="http://schemas.openxmlformats.org/officeDocument/2006/relationships/customXml" Target="../ink/ink291.xml"/><Relationship Id="rId480" Type="http://schemas.openxmlformats.org/officeDocument/2006/relationships/image" Target="../media/image357.png"/><Relationship Id="rId536" Type="http://schemas.openxmlformats.org/officeDocument/2006/relationships/image" Target="../media/image385.png"/><Relationship Id="rId68" Type="http://schemas.openxmlformats.org/officeDocument/2006/relationships/image" Target="../media/image153.png"/><Relationship Id="rId133" Type="http://schemas.openxmlformats.org/officeDocument/2006/relationships/customXml" Target="../ink/ink193.xml"/><Relationship Id="rId175" Type="http://schemas.openxmlformats.org/officeDocument/2006/relationships/customXml" Target="../ink/ink214.xml"/><Relationship Id="rId340" Type="http://schemas.openxmlformats.org/officeDocument/2006/relationships/image" Target="../media/image287.png"/><Relationship Id="rId578" Type="http://schemas.openxmlformats.org/officeDocument/2006/relationships/image" Target="../media/image406.png"/><Relationship Id="rId200" Type="http://schemas.openxmlformats.org/officeDocument/2006/relationships/image" Target="../media/image217.png"/><Relationship Id="rId382" Type="http://schemas.openxmlformats.org/officeDocument/2006/relationships/image" Target="../media/image308.png"/><Relationship Id="rId438" Type="http://schemas.openxmlformats.org/officeDocument/2006/relationships/image" Target="../media/image336.png"/><Relationship Id="rId242" Type="http://schemas.openxmlformats.org/officeDocument/2006/relationships/image" Target="../media/image238.png"/><Relationship Id="rId284" Type="http://schemas.openxmlformats.org/officeDocument/2006/relationships/image" Target="../media/image259.png"/><Relationship Id="rId491" Type="http://schemas.openxmlformats.org/officeDocument/2006/relationships/customXml" Target="../ink/ink372.xml"/><Relationship Id="rId505" Type="http://schemas.openxmlformats.org/officeDocument/2006/relationships/customXml" Target="../ink/ink379.xml"/><Relationship Id="rId37" Type="http://schemas.openxmlformats.org/officeDocument/2006/relationships/image" Target="../media/image138.png"/><Relationship Id="rId79" Type="http://schemas.openxmlformats.org/officeDocument/2006/relationships/image" Target="../media/image157.png"/><Relationship Id="rId102" Type="http://schemas.openxmlformats.org/officeDocument/2006/relationships/customXml" Target="../ink/ink177.xml"/><Relationship Id="rId144" Type="http://schemas.openxmlformats.org/officeDocument/2006/relationships/image" Target="../media/image189.png"/><Relationship Id="rId547" Type="http://schemas.openxmlformats.org/officeDocument/2006/relationships/customXml" Target="../ink/ink400.xml"/><Relationship Id="rId589" Type="http://schemas.openxmlformats.org/officeDocument/2006/relationships/customXml" Target="../ink/ink421.xml"/><Relationship Id="rId90" Type="http://schemas.openxmlformats.org/officeDocument/2006/relationships/customXml" Target="../ink/ink171.xml"/><Relationship Id="rId186" Type="http://schemas.openxmlformats.org/officeDocument/2006/relationships/image" Target="../media/image210.png"/><Relationship Id="rId351" Type="http://schemas.openxmlformats.org/officeDocument/2006/relationships/customXml" Target="../ink/ink302.xml"/><Relationship Id="rId393" Type="http://schemas.openxmlformats.org/officeDocument/2006/relationships/customXml" Target="../ink/ink323.xml"/><Relationship Id="rId407" Type="http://schemas.openxmlformats.org/officeDocument/2006/relationships/customXml" Target="../ink/ink330.xml"/><Relationship Id="rId449" Type="http://schemas.openxmlformats.org/officeDocument/2006/relationships/customXml" Target="../ink/ink351.xml"/><Relationship Id="rId211" Type="http://schemas.openxmlformats.org/officeDocument/2006/relationships/customXml" Target="../ink/ink232.xml"/><Relationship Id="rId253" Type="http://schemas.openxmlformats.org/officeDocument/2006/relationships/customXml" Target="../ink/ink253.xml"/><Relationship Id="rId295" Type="http://schemas.openxmlformats.org/officeDocument/2006/relationships/customXml" Target="../ink/ink274.xml"/><Relationship Id="rId309" Type="http://schemas.openxmlformats.org/officeDocument/2006/relationships/customXml" Target="../ink/ink281.xml"/><Relationship Id="rId460" Type="http://schemas.openxmlformats.org/officeDocument/2006/relationships/image" Target="../media/image347.png"/><Relationship Id="rId516" Type="http://schemas.openxmlformats.org/officeDocument/2006/relationships/image" Target="../media/image375.png"/><Relationship Id="rId48" Type="http://schemas.openxmlformats.org/officeDocument/2006/relationships/customXml" Target="../ink/ink149.xml"/><Relationship Id="rId113" Type="http://schemas.openxmlformats.org/officeDocument/2006/relationships/image" Target="../media/image174.png"/><Relationship Id="rId320" Type="http://schemas.openxmlformats.org/officeDocument/2006/relationships/image" Target="../media/image277.png"/><Relationship Id="rId558" Type="http://schemas.openxmlformats.org/officeDocument/2006/relationships/image" Target="../media/image396.png"/><Relationship Id="rId155" Type="http://schemas.openxmlformats.org/officeDocument/2006/relationships/customXml" Target="../ink/ink204.xml"/><Relationship Id="rId197" Type="http://schemas.openxmlformats.org/officeDocument/2006/relationships/customXml" Target="../ink/ink225.xml"/><Relationship Id="rId362" Type="http://schemas.openxmlformats.org/officeDocument/2006/relationships/image" Target="../media/image298.png"/><Relationship Id="rId418" Type="http://schemas.openxmlformats.org/officeDocument/2006/relationships/image" Target="../media/image326.png"/><Relationship Id="rId222" Type="http://schemas.openxmlformats.org/officeDocument/2006/relationships/image" Target="../media/image228.png"/><Relationship Id="rId264" Type="http://schemas.openxmlformats.org/officeDocument/2006/relationships/image" Target="../media/image249.png"/><Relationship Id="rId471" Type="http://schemas.openxmlformats.org/officeDocument/2006/relationships/customXml" Target="../ink/ink362.xml"/><Relationship Id="rId17" Type="http://schemas.openxmlformats.org/officeDocument/2006/relationships/image" Target="../media/image128.png"/><Relationship Id="rId59" Type="http://schemas.openxmlformats.org/officeDocument/2006/relationships/customXml" Target="../ink/ink155.xml"/><Relationship Id="rId124" Type="http://schemas.openxmlformats.org/officeDocument/2006/relationships/customXml" Target="../ink/ink188.xml"/><Relationship Id="rId527" Type="http://schemas.openxmlformats.org/officeDocument/2006/relationships/customXml" Target="../ink/ink390.xml"/><Relationship Id="rId569" Type="http://schemas.openxmlformats.org/officeDocument/2006/relationships/customXml" Target="../ink/ink411.xml"/><Relationship Id="rId70" Type="http://schemas.openxmlformats.org/officeDocument/2006/relationships/image" Target="../media/image154.png"/><Relationship Id="rId166" Type="http://schemas.openxmlformats.org/officeDocument/2006/relationships/image" Target="../media/image200.png"/><Relationship Id="rId331" Type="http://schemas.openxmlformats.org/officeDocument/2006/relationships/customXml" Target="../ink/ink292.xml"/><Relationship Id="rId373" Type="http://schemas.openxmlformats.org/officeDocument/2006/relationships/customXml" Target="../ink/ink313.xml"/><Relationship Id="rId429" Type="http://schemas.openxmlformats.org/officeDocument/2006/relationships/customXml" Target="../ink/ink341.xml"/><Relationship Id="rId580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43.xml"/><Relationship Id="rId440" Type="http://schemas.openxmlformats.org/officeDocument/2006/relationships/image" Target="../media/image337.png"/><Relationship Id="rId28" Type="http://schemas.openxmlformats.org/officeDocument/2006/relationships/customXml" Target="../ink/ink139.xml"/><Relationship Id="rId275" Type="http://schemas.openxmlformats.org/officeDocument/2006/relationships/customXml" Target="../ink/ink264.xml"/><Relationship Id="rId300" Type="http://schemas.openxmlformats.org/officeDocument/2006/relationships/image" Target="../media/image267.png"/><Relationship Id="rId482" Type="http://schemas.openxmlformats.org/officeDocument/2006/relationships/image" Target="../media/image358.png"/><Relationship Id="rId538" Type="http://schemas.openxmlformats.org/officeDocument/2006/relationships/image" Target="../media/image386.png"/><Relationship Id="rId81" Type="http://schemas.openxmlformats.org/officeDocument/2006/relationships/image" Target="../media/image158.png"/><Relationship Id="rId135" Type="http://schemas.openxmlformats.org/officeDocument/2006/relationships/customXml" Target="../ink/ink194.xml"/><Relationship Id="rId177" Type="http://schemas.openxmlformats.org/officeDocument/2006/relationships/customXml" Target="../ink/ink215.xml"/><Relationship Id="rId342" Type="http://schemas.openxmlformats.org/officeDocument/2006/relationships/image" Target="../media/image288.png"/><Relationship Id="rId384" Type="http://schemas.openxmlformats.org/officeDocument/2006/relationships/image" Target="../media/image309.png"/><Relationship Id="rId202" Type="http://schemas.openxmlformats.org/officeDocument/2006/relationships/image" Target="../media/image218.png"/><Relationship Id="rId244" Type="http://schemas.openxmlformats.org/officeDocument/2006/relationships/image" Target="../media/image239.png"/><Relationship Id="rId39" Type="http://schemas.openxmlformats.org/officeDocument/2006/relationships/image" Target="../media/image139.png"/><Relationship Id="rId286" Type="http://schemas.openxmlformats.org/officeDocument/2006/relationships/image" Target="../media/image260.png"/><Relationship Id="rId451" Type="http://schemas.openxmlformats.org/officeDocument/2006/relationships/customXml" Target="../ink/ink352.xml"/><Relationship Id="rId493" Type="http://schemas.openxmlformats.org/officeDocument/2006/relationships/customXml" Target="../ink/ink373.xml"/><Relationship Id="rId507" Type="http://schemas.openxmlformats.org/officeDocument/2006/relationships/customXml" Target="../ink/ink380.xml"/><Relationship Id="rId549" Type="http://schemas.openxmlformats.org/officeDocument/2006/relationships/customXml" Target="../ink/ink401.xml"/><Relationship Id="rId50" Type="http://schemas.openxmlformats.org/officeDocument/2006/relationships/image" Target="../media/image144.png"/><Relationship Id="rId104" Type="http://schemas.openxmlformats.org/officeDocument/2006/relationships/customXml" Target="../ink/ink178.xml"/><Relationship Id="rId146" Type="http://schemas.openxmlformats.org/officeDocument/2006/relationships/image" Target="../media/image190.png"/><Relationship Id="rId188" Type="http://schemas.openxmlformats.org/officeDocument/2006/relationships/image" Target="../media/image211.png"/><Relationship Id="rId311" Type="http://schemas.openxmlformats.org/officeDocument/2006/relationships/customXml" Target="../ink/ink282.xml"/><Relationship Id="rId353" Type="http://schemas.openxmlformats.org/officeDocument/2006/relationships/customXml" Target="../ink/ink303.xml"/><Relationship Id="rId395" Type="http://schemas.openxmlformats.org/officeDocument/2006/relationships/customXml" Target="../ink/ink324.xml"/><Relationship Id="rId409" Type="http://schemas.openxmlformats.org/officeDocument/2006/relationships/customXml" Target="../ink/ink331.xml"/><Relationship Id="rId560" Type="http://schemas.openxmlformats.org/officeDocument/2006/relationships/image" Target="../media/image397.png"/><Relationship Id="rId92" Type="http://schemas.openxmlformats.org/officeDocument/2006/relationships/customXml" Target="../ink/ink172.xml"/><Relationship Id="rId213" Type="http://schemas.openxmlformats.org/officeDocument/2006/relationships/customXml" Target="../ink/ink233.xml"/><Relationship Id="rId420" Type="http://schemas.openxmlformats.org/officeDocument/2006/relationships/image" Target="../media/image327.png"/><Relationship Id="rId255" Type="http://schemas.openxmlformats.org/officeDocument/2006/relationships/customXml" Target="../ink/ink254.xml"/><Relationship Id="rId297" Type="http://schemas.openxmlformats.org/officeDocument/2006/relationships/customXml" Target="../ink/ink275.xml"/><Relationship Id="rId462" Type="http://schemas.openxmlformats.org/officeDocument/2006/relationships/image" Target="../media/image348.png"/><Relationship Id="rId518" Type="http://schemas.openxmlformats.org/officeDocument/2006/relationships/image" Target="../media/image376.png"/><Relationship Id="rId115" Type="http://schemas.openxmlformats.org/officeDocument/2006/relationships/image" Target="../media/image175.png"/><Relationship Id="rId157" Type="http://schemas.openxmlformats.org/officeDocument/2006/relationships/customXml" Target="../ink/ink205.xml"/><Relationship Id="rId322" Type="http://schemas.openxmlformats.org/officeDocument/2006/relationships/image" Target="../media/image278.png"/><Relationship Id="rId364" Type="http://schemas.openxmlformats.org/officeDocument/2006/relationships/image" Target="../media/image299.png"/><Relationship Id="rId61" Type="http://schemas.openxmlformats.org/officeDocument/2006/relationships/customXml" Target="../ink/ink156.xml"/><Relationship Id="rId199" Type="http://schemas.openxmlformats.org/officeDocument/2006/relationships/customXml" Target="../ink/ink226.xml"/><Relationship Id="rId571" Type="http://schemas.openxmlformats.org/officeDocument/2006/relationships/customXml" Target="../ink/ink412.xml"/><Relationship Id="rId19" Type="http://schemas.openxmlformats.org/officeDocument/2006/relationships/image" Target="../media/image129.png"/><Relationship Id="rId224" Type="http://schemas.openxmlformats.org/officeDocument/2006/relationships/image" Target="../media/image229.png"/><Relationship Id="rId266" Type="http://schemas.openxmlformats.org/officeDocument/2006/relationships/image" Target="../media/image250.png"/><Relationship Id="rId431" Type="http://schemas.openxmlformats.org/officeDocument/2006/relationships/customXml" Target="../ink/ink342.xml"/><Relationship Id="rId473" Type="http://schemas.openxmlformats.org/officeDocument/2006/relationships/customXml" Target="../ink/ink363.xml"/><Relationship Id="rId529" Type="http://schemas.openxmlformats.org/officeDocument/2006/relationships/customXml" Target="../ink/ink391.xml"/><Relationship Id="rId30" Type="http://schemas.openxmlformats.org/officeDocument/2006/relationships/customXml" Target="../ink/ink140.xml"/><Relationship Id="rId126" Type="http://schemas.openxmlformats.org/officeDocument/2006/relationships/customXml" Target="../ink/ink189.xml"/><Relationship Id="rId168" Type="http://schemas.openxmlformats.org/officeDocument/2006/relationships/image" Target="../media/image201.png"/><Relationship Id="rId333" Type="http://schemas.openxmlformats.org/officeDocument/2006/relationships/customXml" Target="../ink/ink293.xml"/><Relationship Id="rId540" Type="http://schemas.openxmlformats.org/officeDocument/2006/relationships/image" Target="../media/image387.png"/><Relationship Id="rId72" Type="http://schemas.openxmlformats.org/officeDocument/2006/relationships/image" Target="../media/image155.png"/><Relationship Id="rId375" Type="http://schemas.openxmlformats.org/officeDocument/2006/relationships/customXml" Target="../ink/ink314.xml"/><Relationship Id="rId582" Type="http://schemas.openxmlformats.org/officeDocument/2006/relationships/image" Target="../media/image408.png"/><Relationship Id="rId3" Type="http://schemas.openxmlformats.org/officeDocument/2006/relationships/image" Target="NULL"/><Relationship Id="rId235" Type="http://schemas.openxmlformats.org/officeDocument/2006/relationships/customXml" Target="../ink/ink244.xml"/><Relationship Id="rId277" Type="http://schemas.openxmlformats.org/officeDocument/2006/relationships/customXml" Target="../ink/ink265.xml"/><Relationship Id="rId400" Type="http://schemas.openxmlformats.org/officeDocument/2006/relationships/image" Target="../media/image317.png"/><Relationship Id="rId442" Type="http://schemas.openxmlformats.org/officeDocument/2006/relationships/image" Target="../media/image338.png"/><Relationship Id="rId484" Type="http://schemas.openxmlformats.org/officeDocument/2006/relationships/image" Target="../media/image359.png"/><Relationship Id="rId137" Type="http://schemas.openxmlformats.org/officeDocument/2006/relationships/customXml" Target="../ink/ink195.xml"/><Relationship Id="rId302" Type="http://schemas.openxmlformats.org/officeDocument/2006/relationships/image" Target="../media/image268.png"/><Relationship Id="rId344" Type="http://schemas.openxmlformats.org/officeDocument/2006/relationships/image" Target="../media/image289.png"/><Relationship Id="rId41" Type="http://schemas.openxmlformats.org/officeDocument/2006/relationships/image" Target="../media/image140.png"/><Relationship Id="rId83" Type="http://schemas.openxmlformats.org/officeDocument/2006/relationships/image" Target="../media/image159.png"/><Relationship Id="rId179" Type="http://schemas.openxmlformats.org/officeDocument/2006/relationships/customXml" Target="../ink/ink216.xml"/><Relationship Id="rId386" Type="http://schemas.openxmlformats.org/officeDocument/2006/relationships/image" Target="../media/image310.png"/><Relationship Id="rId551" Type="http://schemas.openxmlformats.org/officeDocument/2006/relationships/customXml" Target="../ink/ink402.xml"/><Relationship Id="rId190" Type="http://schemas.openxmlformats.org/officeDocument/2006/relationships/image" Target="../media/image212.png"/><Relationship Id="rId204" Type="http://schemas.openxmlformats.org/officeDocument/2006/relationships/image" Target="../media/image219.png"/><Relationship Id="rId246" Type="http://schemas.openxmlformats.org/officeDocument/2006/relationships/image" Target="../media/image240.png"/><Relationship Id="rId288" Type="http://schemas.openxmlformats.org/officeDocument/2006/relationships/image" Target="../media/image261.png"/><Relationship Id="rId411" Type="http://schemas.openxmlformats.org/officeDocument/2006/relationships/customXml" Target="../ink/ink332.xml"/><Relationship Id="rId453" Type="http://schemas.openxmlformats.org/officeDocument/2006/relationships/customXml" Target="../ink/ink353.xml"/><Relationship Id="rId509" Type="http://schemas.openxmlformats.org/officeDocument/2006/relationships/customXml" Target="../ink/ink381.xml"/><Relationship Id="rId106" Type="http://schemas.openxmlformats.org/officeDocument/2006/relationships/customXml" Target="../ink/ink179.xml"/><Relationship Id="rId313" Type="http://schemas.openxmlformats.org/officeDocument/2006/relationships/customXml" Target="../ink/ink283.xml"/><Relationship Id="rId495" Type="http://schemas.openxmlformats.org/officeDocument/2006/relationships/customXml" Target="../ink/ink374.xml"/><Relationship Id="rId10" Type="http://schemas.openxmlformats.org/officeDocument/2006/relationships/customXml" Target="../ink/ink130.xml"/><Relationship Id="rId52" Type="http://schemas.openxmlformats.org/officeDocument/2006/relationships/image" Target="../media/image145.png"/><Relationship Id="rId94" Type="http://schemas.openxmlformats.org/officeDocument/2006/relationships/customXml" Target="../ink/ink173.xml"/><Relationship Id="rId148" Type="http://schemas.openxmlformats.org/officeDocument/2006/relationships/image" Target="../media/image191.png"/><Relationship Id="rId355" Type="http://schemas.openxmlformats.org/officeDocument/2006/relationships/customXml" Target="../ink/ink304.xml"/><Relationship Id="rId397" Type="http://schemas.openxmlformats.org/officeDocument/2006/relationships/customXml" Target="../ink/ink325.xml"/><Relationship Id="rId520" Type="http://schemas.openxmlformats.org/officeDocument/2006/relationships/image" Target="../media/image377.png"/><Relationship Id="rId562" Type="http://schemas.openxmlformats.org/officeDocument/2006/relationships/image" Target="../media/image398.png"/><Relationship Id="rId215" Type="http://schemas.openxmlformats.org/officeDocument/2006/relationships/customXml" Target="../ink/ink234.xml"/><Relationship Id="rId257" Type="http://schemas.openxmlformats.org/officeDocument/2006/relationships/customXml" Target="../ink/ink255.xml"/><Relationship Id="rId422" Type="http://schemas.openxmlformats.org/officeDocument/2006/relationships/image" Target="../media/image328.png"/><Relationship Id="rId464" Type="http://schemas.openxmlformats.org/officeDocument/2006/relationships/image" Target="../media/image349.png"/><Relationship Id="rId299" Type="http://schemas.openxmlformats.org/officeDocument/2006/relationships/customXml" Target="../ink/ink276.xml"/><Relationship Id="rId63" Type="http://schemas.openxmlformats.org/officeDocument/2006/relationships/customXml" Target="../ink/ink157.xml"/><Relationship Id="rId159" Type="http://schemas.openxmlformats.org/officeDocument/2006/relationships/customXml" Target="../ink/ink206.xml"/><Relationship Id="rId366" Type="http://schemas.openxmlformats.org/officeDocument/2006/relationships/image" Target="../media/image300.png"/><Relationship Id="rId573" Type="http://schemas.openxmlformats.org/officeDocument/2006/relationships/customXml" Target="../ink/ink413.xml"/><Relationship Id="rId226" Type="http://schemas.openxmlformats.org/officeDocument/2006/relationships/image" Target="../media/image230.png"/><Relationship Id="rId433" Type="http://schemas.openxmlformats.org/officeDocument/2006/relationships/customXml" Target="../ink/ink343.xml"/><Relationship Id="rId74" Type="http://schemas.openxmlformats.org/officeDocument/2006/relationships/image" Target="../media/image53.png"/><Relationship Id="rId377" Type="http://schemas.openxmlformats.org/officeDocument/2006/relationships/customXml" Target="../ink/ink315.xml"/><Relationship Id="rId500" Type="http://schemas.openxmlformats.org/officeDocument/2006/relationships/image" Target="../media/image367.png"/><Relationship Id="rId584" Type="http://schemas.openxmlformats.org/officeDocument/2006/relationships/image" Target="../media/image409.png"/><Relationship Id="rId5" Type="http://schemas.openxmlformats.org/officeDocument/2006/relationships/image" Target="../media/image1.png"/><Relationship Id="rId237" Type="http://schemas.openxmlformats.org/officeDocument/2006/relationships/customXml" Target="../ink/ink245.xml"/><Relationship Id="rId444" Type="http://schemas.openxmlformats.org/officeDocument/2006/relationships/image" Target="../media/image339.png"/><Relationship Id="rId290" Type="http://schemas.openxmlformats.org/officeDocument/2006/relationships/image" Target="../media/image262.png"/><Relationship Id="rId304" Type="http://schemas.openxmlformats.org/officeDocument/2006/relationships/image" Target="../media/image269.png"/><Relationship Id="rId388" Type="http://schemas.openxmlformats.org/officeDocument/2006/relationships/image" Target="../media/image311.png"/><Relationship Id="rId511" Type="http://schemas.openxmlformats.org/officeDocument/2006/relationships/customXml" Target="../ink/ink382.xml"/><Relationship Id="rId85" Type="http://schemas.openxmlformats.org/officeDocument/2006/relationships/image" Target="../media/image160.png"/><Relationship Id="rId150" Type="http://schemas.openxmlformats.org/officeDocument/2006/relationships/image" Target="../media/image192.png"/><Relationship Id="rId248" Type="http://schemas.openxmlformats.org/officeDocument/2006/relationships/image" Target="../media/image241.png"/><Relationship Id="rId455" Type="http://schemas.openxmlformats.org/officeDocument/2006/relationships/customXml" Target="../ink/ink354.xml"/><Relationship Id="rId12" Type="http://schemas.openxmlformats.org/officeDocument/2006/relationships/customXml" Target="../ink/ink131.xml"/><Relationship Id="rId108" Type="http://schemas.openxmlformats.org/officeDocument/2006/relationships/customXml" Target="../ink/ink180.xml"/><Relationship Id="rId315" Type="http://schemas.openxmlformats.org/officeDocument/2006/relationships/customXml" Target="../ink/ink284.xml"/><Relationship Id="rId522" Type="http://schemas.openxmlformats.org/officeDocument/2006/relationships/image" Target="../media/image378.png"/><Relationship Id="rId96" Type="http://schemas.openxmlformats.org/officeDocument/2006/relationships/customXml" Target="../ink/ink174.xml"/><Relationship Id="rId161" Type="http://schemas.openxmlformats.org/officeDocument/2006/relationships/customXml" Target="../ink/ink207.xml"/><Relationship Id="rId399" Type="http://schemas.openxmlformats.org/officeDocument/2006/relationships/customXml" Target="../ink/ink326.xml"/><Relationship Id="rId259" Type="http://schemas.openxmlformats.org/officeDocument/2006/relationships/customXml" Target="../ink/ink256.xml"/><Relationship Id="rId466" Type="http://schemas.openxmlformats.org/officeDocument/2006/relationships/image" Target="../media/image350.png"/><Relationship Id="rId23" Type="http://schemas.openxmlformats.org/officeDocument/2006/relationships/image" Target="../media/image131.png"/><Relationship Id="rId119" Type="http://schemas.openxmlformats.org/officeDocument/2006/relationships/image" Target="../media/image177.png"/><Relationship Id="rId326" Type="http://schemas.openxmlformats.org/officeDocument/2006/relationships/image" Target="../media/image280.png"/><Relationship Id="rId533" Type="http://schemas.openxmlformats.org/officeDocument/2006/relationships/customXml" Target="../ink/ink393.xml"/><Relationship Id="rId172" Type="http://schemas.openxmlformats.org/officeDocument/2006/relationships/image" Target="../media/image203.png"/><Relationship Id="rId477" Type="http://schemas.openxmlformats.org/officeDocument/2006/relationships/customXml" Target="../ink/ink365.xml"/><Relationship Id="rId337" Type="http://schemas.openxmlformats.org/officeDocument/2006/relationships/customXml" Target="../ink/ink295.xml"/><Relationship Id="rId34" Type="http://schemas.openxmlformats.org/officeDocument/2006/relationships/customXml" Target="../ink/ink142.xml"/><Relationship Id="rId544" Type="http://schemas.openxmlformats.org/officeDocument/2006/relationships/image" Target="../media/image389.png"/><Relationship Id="rId183" Type="http://schemas.openxmlformats.org/officeDocument/2006/relationships/customXml" Target="../ink/ink218.xml"/><Relationship Id="rId390" Type="http://schemas.openxmlformats.org/officeDocument/2006/relationships/image" Target="../media/image312.png"/><Relationship Id="rId404" Type="http://schemas.openxmlformats.org/officeDocument/2006/relationships/image" Target="../media/image319.png"/><Relationship Id="rId250" Type="http://schemas.openxmlformats.org/officeDocument/2006/relationships/image" Target="../media/image242.png"/><Relationship Id="rId488" Type="http://schemas.openxmlformats.org/officeDocument/2006/relationships/image" Target="../media/image3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5.png"/><Relationship Id="rId4" Type="http://schemas.openxmlformats.org/officeDocument/2006/relationships/customXml" Target="../ink/ink42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png"/><Relationship Id="rId18" Type="http://schemas.openxmlformats.org/officeDocument/2006/relationships/customXml" Target="../ink/ink430.xml"/><Relationship Id="rId26" Type="http://schemas.openxmlformats.org/officeDocument/2006/relationships/customXml" Target="../ink/ink434.xml"/><Relationship Id="rId39" Type="http://schemas.openxmlformats.org/officeDocument/2006/relationships/image" Target="../media/image435.png"/><Relationship Id="rId21" Type="http://schemas.openxmlformats.org/officeDocument/2006/relationships/image" Target="../media/image426.png"/><Relationship Id="rId34" Type="http://schemas.openxmlformats.org/officeDocument/2006/relationships/customXml" Target="../ink/ink438.xml"/><Relationship Id="rId42" Type="http://schemas.openxmlformats.org/officeDocument/2006/relationships/customXml" Target="../ink/ink442.xml"/><Relationship Id="rId7" Type="http://schemas.openxmlformats.org/officeDocument/2006/relationships/image" Target="../media/image419.png"/><Relationship Id="rId2" Type="http://schemas.openxmlformats.org/officeDocument/2006/relationships/image" Target="../media/image416.png"/><Relationship Id="rId16" Type="http://schemas.openxmlformats.org/officeDocument/2006/relationships/customXml" Target="../ink/ink429.xml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4.xml"/><Relationship Id="rId11" Type="http://schemas.openxmlformats.org/officeDocument/2006/relationships/image" Target="../media/image421.png"/><Relationship Id="rId24" Type="http://schemas.openxmlformats.org/officeDocument/2006/relationships/customXml" Target="../ink/ink433.xml"/><Relationship Id="rId32" Type="http://schemas.openxmlformats.org/officeDocument/2006/relationships/customXml" Target="../ink/ink437.xml"/><Relationship Id="rId37" Type="http://schemas.openxmlformats.org/officeDocument/2006/relationships/image" Target="../media/image434.png"/><Relationship Id="rId40" Type="http://schemas.openxmlformats.org/officeDocument/2006/relationships/customXml" Target="../ink/ink441.xml"/><Relationship Id="rId45" Type="http://schemas.openxmlformats.org/officeDocument/2006/relationships/image" Target="../media/image438.png"/><Relationship Id="rId5" Type="http://schemas.openxmlformats.org/officeDocument/2006/relationships/image" Target="../media/image418.png"/><Relationship Id="rId15" Type="http://schemas.openxmlformats.org/officeDocument/2006/relationships/image" Target="../media/image423.png"/><Relationship Id="rId23" Type="http://schemas.openxmlformats.org/officeDocument/2006/relationships/image" Target="../media/image427.png"/><Relationship Id="rId28" Type="http://schemas.openxmlformats.org/officeDocument/2006/relationships/customXml" Target="../ink/ink435.xml"/><Relationship Id="rId36" Type="http://schemas.openxmlformats.org/officeDocument/2006/relationships/customXml" Target="../ink/ink439.xml"/><Relationship Id="rId10" Type="http://schemas.openxmlformats.org/officeDocument/2006/relationships/customXml" Target="../ink/ink426.xml"/><Relationship Id="rId19" Type="http://schemas.openxmlformats.org/officeDocument/2006/relationships/image" Target="../media/image425.png"/><Relationship Id="rId31" Type="http://schemas.openxmlformats.org/officeDocument/2006/relationships/image" Target="../media/image431.png"/><Relationship Id="rId44" Type="http://schemas.openxmlformats.org/officeDocument/2006/relationships/customXml" Target="../ink/ink443.xml"/><Relationship Id="rId4" Type="http://schemas.openxmlformats.org/officeDocument/2006/relationships/customXml" Target="../ink/ink423.xml"/><Relationship Id="rId9" Type="http://schemas.openxmlformats.org/officeDocument/2006/relationships/image" Target="../media/image420.png"/><Relationship Id="rId14" Type="http://schemas.openxmlformats.org/officeDocument/2006/relationships/customXml" Target="../ink/ink428.xml"/><Relationship Id="rId22" Type="http://schemas.openxmlformats.org/officeDocument/2006/relationships/customXml" Target="../ink/ink432.xml"/><Relationship Id="rId27" Type="http://schemas.openxmlformats.org/officeDocument/2006/relationships/image" Target="../media/image429.png"/><Relationship Id="rId30" Type="http://schemas.openxmlformats.org/officeDocument/2006/relationships/customXml" Target="../ink/ink436.xml"/><Relationship Id="rId35" Type="http://schemas.openxmlformats.org/officeDocument/2006/relationships/image" Target="../media/image433.png"/><Relationship Id="rId43" Type="http://schemas.openxmlformats.org/officeDocument/2006/relationships/image" Target="../media/image437.png"/><Relationship Id="rId8" Type="http://schemas.openxmlformats.org/officeDocument/2006/relationships/customXml" Target="../ink/ink425.xml"/><Relationship Id="rId3" Type="http://schemas.openxmlformats.org/officeDocument/2006/relationships/image" Target="../media/image417.png"/><Relationship Id="rId12" Type="http://schemas.openxmlformats.org/officeDocument/2006/relationships/customXml" Target="../ink/ink427.xml"/><Relationship Id="rId17" Type="http://schemas.openxmlformats.org/officeDocument/2006/relationships/image" Target="../media/image424.png"/><Relationship Id="rId25" Type="http://schemas.openxmlformats.org/officeDocument/2006/relationships/image" Target="../media/image428.png"/><Relationship Id="rId33" Type="http://schemas.openxmlformats.org/officeDocument/2006/relationships/image" Target="../media/image432.png"/><Relationship Id="rId38" Type="http://schemas.openxmlformats.org/officeDocument/2006/relationships/customXml" Target="../ink/ink440.xml"/><Relationship Id="rId20" Type="http://schemas.openxmlformats.org/officeDocument/2006/relationships/customXml" Target="../ink/ink431.xml"/><Relationship Id="rId41" Type="http://schemas.openxmlformats.org/officeDocument/2006/relationships/image" Target="../media/image4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526EE85D-E249-6C40-A933-4751717600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3663" y="1503946"/>
            <a:ext cx="6862011" cy="1030705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F68A56CE-3410-334B-A543-DCECD613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94" r="5851" b="516"/>
          <a:stretch/>
        </p:blipFill>
        <p:spPr>
          <a:xfrm>
            <a:off x="581192" y="1997111"/>
            <a:ext cx="6309432" cy="66296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DD0C25-4339-F344-9E40-17BAB2A99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06762"/>
              </p:ext>
            </p:extLst>
          </p:nvPr>
        </p:nvGraphicFramePr>
        <p:xfrm>
          <a:off x="967971" y="2941227"/>
          <a:ext cx="3189624" cy="276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812">
                  <a:extLst>
                    <a:ext uri="{9D8B030D-6E8A-4147-A177-3AD203B41FA5}">
                      <a16:colId xmlns:a16="http://schemas.microsoft.com/office/drawing/2014/main" val="1514052069"/>
                    </a:ext>
                  </a:extLst>
                </a:gridCol>
                <a:gridCol w="1594812">
                  <a:extLst>
                    <a:ext uri="{9D8B030D-6E8A-4147-A177-3AD203B41FA5}">
                      <a16:colId xmlns:a16="http://schemas.microsoft.com/office/drawing/2014/main" val="620806071"/>
                    </a:ext>
                  </a:extLst>
                </a:gridCol>
              </a:tblGrid>
              <a:tr h="920435">
                <a:tc>
                  <a:txBody>
                    <a:bodyPr/>
                    <a:lstStyle/>
                    <a:p>
                      <a:r>
                        <a:rPr lang="en-US" sz="2500" dirty="0"/>
                        <a:t>Sample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Sample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595143"/>
                  </a:ext>
                </a:extLst>
              </a:tr>
              <a:tr h="920435">
                <a:tc>
                  <a:txBody>
                    <a:bodyPr/>
                    <a:lstStyle/>
                    <a:p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821780"/>
                  </a:ext>
                </a:extLst>
              </a:tr>
              <a:tr h="920435">
                <a:tc>
                  <a:txBody>
                    <a:bodyPr/>
                    <a:lstStyle/>
                    <a:p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2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332B8C-5188-C440-8159-08B30A18061D}"/>
                  </a:ext>
                </a:extLst>
              </p:cNvPr>
              <p:cNvSpPr txBox="1"/>
              <p:nvPr/>
            </p:nvSpPr>
            <p:spPr>
              <a:xfrm>
                <a:off x="4153006" y="2971800"/>
                <a:ext cx="630943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=−{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332B8C-5188-C440-8159-08B30A180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06" y="2971800"/>
                <a:ext cx="6309431" cy="400110"/>
              </a:xfrm>
              <a:prstGeom prst="rect">
                <a:avLst/>
              </a:prstGeom>
              <a:blipFill>
                <a:blip r:embed="rId3"/>
                <a:stretch>
                  <a:fillRect t="-937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5678BFC-43F3-A241-8008-1FDE4403CDFB}"/>
              </a:ext>
            </a:extLst>
          </p:cNvPr>
          <p:cNvGrpSpPr/>
          <p:nvPr/>
        </p:nvGrpSpPr>
        <p:grpSpPr>
          <a:xfrm>
            <a:off x="4907244" y="3584662"/>
            <a:ext cx="2273760" cy="631800"/>
            <a:chOff x="4907244" y="3584662"/>
            <a:chExt cx="227376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9AB3B4-DB68-DD45-AB37-5761D72B2725}"/>
                    </a:ext>
                  </a:extLst>
                </p14:cNvPr>
                <p14:cNvContentPartPr/>
                <p14:nvPr/>
              </p14:nvContentPartPr>
              <p14:xfrm>
                <a:off x="4907244" y="3623902"/>
                <a:ext cx="115200" cy="58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9AB3B4-DB68-DD45-AB37-5761D72B27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8604" y="3614902"/>
                  <a:ext cx="1328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52B799-4EBC-5441-AE2B-9F44F740ADA0}"/>
                    </a:ext>
                  </a:extLst>
                </p14:cNvPr>
                <p14:cNvContentPartPr/>
                <p14:nvPr/>
              </p14:nvContentPartPr>
              <p14:xfrm>
                <a:off x="4935684" y="3692302"/>
                <a:ext cx="115200" cy="14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52B799-4EBC-5441-AE2B-9F44F740AD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27044" y="3683302"/>
                  <a:ext cx="132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290213-055B-FB40-B947-F803AD8C4C04}"/>
                    </a:ext>
                  </a:extLst>
                </p14:cNvPr>
                <p14:cNvContentPartPr/>
                <p14:nvPr/>
              </p14:nvContentPartPr>
              <p14:xfrm>
                <a:off x="5101284" y="3978142"/>
                <a:ext cx="86400" cy="8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290213-055B-FB40-B947-F803AD8C4C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92644" y="3969142"/>
                  <a:ext cx="104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487368-3C3E-B74A-968D-F789BBE54DF6}"/>
                    </a:ext>
                  </a:extLst>
                </p14:cNvPr>
                <p14:cNvContentPartPr/>
                <p14:nvPr/>
              </p14:nvContentPartPr>
              <p14:xfrm>
                <a:off x="5306844" y="3835582"/>
                <a:ext cx="11196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487368-3C3E-B74A-968D-F789BBE54D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98204" y="3826582"/>
                  <a:ext cx="129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1B8A6-675C-7D44-B265-89DC3A87EC3D}"/>
                    </a:ext>
                  </a:extLst>
                </p14:cNvPr>
                <p14:cNvContentPartPr/>
                <p14:nvPr/>
              </p14:nvContentPartPr>
              <p14:xfrm>
                <a:off x="5321604" y="3925942"/>
                <a:ext cx="113760" cy="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1B8A6-675C-7D44-B265-89DC3A87EC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2964" y="3916942"/>
                  <a:ext cx="131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5A36D5-51F4-7D47-BE48-A4706EAC000C}"/>
                    </a:ext>
                  </a:extLst>
                </p14:cNvPr>
                <p14:cNvContentPartPr/>
                <p14:nvPr/>
              </p14:nvContentPartPr>
              <p14:xfrm>
                <a:off x="5823444" y="3624982"/>
                <a:ext cx="285480" cy="2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5A36D5-51F4-7D47-BE48-A4706EAC00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14444" y="3616342"/>
                  <a:ext cx="303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B420DE-DFE8-FD44-A9A5-87AE5456441B}"/>
                    </a:ext>
                  </a:extLst>
                </p14:cNvPr>
                <p14:cNvContentPartPr/>
                <p14:nvPr/>
              </p14:nvContentPartPr>
              <p14:xfrm>
                <a:off x="5919204" y="3696622"/>
                <a:ext cx="149040" cy="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420DE-DFE8-FD44-A9A5-87AE545644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0204" y="3687982"/>
                  <a:ext cx="166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D12A62-15A3-7A46-9F91-66CBE808920F}"/>
                    </a:ext>
                  </a:extLst>
                </p14:cNvPr>
                <p14:cNvContentPartPr/>
                <p14:nvPr/>
              </p14:nvContentPartPr>
              <p14:xfrm>
                <a:off x="5954844" y="3599782"/>
                <a:ext cx="41040" cy="17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D12A62-15A3-7A46-9F91-66CBE80892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45844" y="3591142"/>
                  <a:ext cx="58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C1D8C2-5589-2141-ABE1-16E9F99F9EF7}"/>
                    </a:ext>
                  </a:extLst>
                </p14:cNvPr>
                <p14:cNvContentPartPr/>
                <p14:nvPr/>
              </p14:nvContentPartPr>
              <p14:xfrm>
                <a:off x="6030084" y="3584662"/>
                <a:ext cx="468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C1D8C2-5589-2141-ABE1-16E9F99F9E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1444" y="3575662"/>
                  <a:ext cx="22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0EF183-49CA-6547-A5C8-0AD814C8EDCB}"/>
                    </a:ext>
                  </a:extLst>
                </p14:cNvPr>
                <p14:cNvContentPartPr/>
                <p14:nvPr/>
              </p14:nvContentPartPr>
              <p14:xfrm>
                <a:off x="6200724" y="3603742"/>
                <a:ext cx="105840" cy="13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0EF183-49CA-6547-A5C8-0AD814C8ED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91724" y="3595102"/>
                  <a:ext cx="123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B40DEB-006B-0842-9B6F-D2AFE6668D0E}"/>
                    </a:ext>
                  </a:extLst>
                </p14:cNvPr>
                <p14:cNvContentPartPr/>
                <p14:nvPr/>
              </p14:nvContentPartPr>
              <p14:xfrm>
                <a:off x="5582964" y="3817582"/>
                <a:ext cx="159804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B40DEB-006B-0842-9B6F-D2AFE6668D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3964" y="3808582"/>
                  <a:ext cx="1615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F0E6F1-F420-694D-9154-14082F9A590E}"/>
                    </a:ext>
                  </a:extLst>
                </p14:cNvPr>
                <p14:cNvContentPartPr/>
                <p14:nvPr/>
              </p14:nvContentPartPr>
              <p14:xfrm>
                <a:off x="5852964" y="4051222"/>
                <a:ext cx="383760" cy="4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F0E6F1-F420-694D-9154-14082F9A59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4324" y="4042582"/>
                  <a:ext cx="40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275D68-F900-F54B-B183-F59E678895E5}"/>
                    </a:ext>
                  </a:extLst>
                </p14:cNvPr>
                <p14:cNvContentPartPr/>
                <p14:nvPr/>
              </p14:nvContentPartPr>
              <p14:xfrm>
                <a:off x="5927844" y="4121062"/>
                <a:ext cx="268560" cy="2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275D68-F900-F54B-B183-F59E678895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9204" y="4112062"/>
                  <a:ext cx="286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6BE974-9E45-0045-A600-661EDBEDD8B1}"/>
                    </a:ext>
                  </a:extLst>
                </p14:cNvPr>
                <p14:cNvContentPartPr/>
                <p14:nvPr/>
              </p14:nvContentPartPr>
              <p14:xfrm>
                <a:off x="6029364" y="4045462"/>
                <a:ext cx="37440" cy="17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6BE974-9E45-0045-A600-661EDBEDD8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0364" y="4036822"/>
                  <a:ext cx="5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DF0BA1-036A-EB4A-81E9-FB007DB14864}"/>
                    </a:ext>
                  </a:extLst>
                </p14:cNvPr>
                <p14:cNvContentPartPr/>
                <p14:nvPr/>
              </p14:nvContentPartPr>
              <p14:xfrm>
                <a:off x="6105684" y="4038982"/>
                <a:ext cx="42840" cy="158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DF0BA1-036A-EB4A-81E9-FB007DB148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6684" y="4030342"/>
                  <a:ext cx="6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F16CBD-4261-1244-A387-74DFC201EEB9}"/>
                    </a:ext>
                  </a:extLst>
                </p14:cNvPr>
                <p14:cNvContentPartPr/>
                <p14:nvPr/>
              </p14:nvContentPartPr>
              <p14:xfrm>
                <a:off x="6303324" y="3967342"/>
                <a:ext cx="404640" cy="70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F16CBD-4261-1244-A387-74DFC201EE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94324" y="3958342"/>
                  <a:ext cx="422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2BDF51-7FAC-6D47-84F4-2F9F5FA55E06}"/>
                    </a:ext>
                  </a:extLst>
                </p14:cNvPr>
                <p14:cNvContentPartPr/>
                <p14:nvPr/>
              </p14:nvContentPartPr>
              <p14:xfrm>
                <a:off x="6538764" y="4010182"/>
                <a:ext cx="46800" cy="19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2BDF51-7FAC-6D47-84F4-2F9F5FA55E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0124" y="4001542"/>
                  <a:ext cx="644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45B0-DAF1-554B-AFF0-F9B518019AD4}"/>
              </a:ext>
            </a:extLst>
          </p:cNvPr>
          <p:cNvGrpSpPr/>
          <p:nvPr/>
        </p:nvGrpSpPr>
        <p:grpSpPr>
          <a:xfrm>
            <a:off x="7550004" y="3710662"/>
            <a:ext cx="2498760" cy="204120"/>
            <a:chOff x="7550004" y="3710662"/>
            <a:chExt cx="24987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40C1B7-A0EC-7741-998F-36B11E6CED9F}"/>
                    </a:ext>
                  </a:extLst>
                </p14:cNvPr>
                <p14:cNvContentPartPr/>
                <p14:nvPr/>
              </p14:nvContentPartPr>
              <p14:xfrm>
                <a:off x="7550004" y="3771502"/>
                <a:ext cx="27000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40C1B7-A0EC-7741-998F-36B11E6CED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41364" y="3762502"/>
                  <a:ext cx="287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362144-87D2-3149-9A64-2CD4550B4516}"/>
                    </a:ext>
                  </a:extLst>
                </p14:cNvPr>
                <p14:cNvContentPartPr/>
                <p14:nvPr/>
              </p14:nvContentPartPr>
              <p14:xfrm>
                <a:off x="7576644" y="3886342"/>
                <a:ext cx="260640" cy="2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362144-87D2-3149-9A64-2CD4550B45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67644" y="3877342"/>
                  <a:ext cx="278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FDC162-3D34-0042-9B0A-7B71333B6EE5}"/>
                    </a:ext>
                  </a:extLst>
                </p14:cNvPr>
                <p14:cNvContentPartPr/>
                <p14:nvPr/>
              </p14:nvContentPartPr>
              <p14:xfrm>
                <a:off x="8029524" y="3710662"/>
                <a:ext cx="2019240" cy="11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FDC162-3D34-0042-9B0A-7B71333B6E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20524" y="3702022"/>
                  <a:ext cx="2036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E745141-AD70-6F46-8443-FD70B2716E99}"/>
                  </a:ext>
                </a:extLst>
              </p14:cNvPr>
              <p14:cNvContentPartPr/>
              <p14:nvPr/>
            </p14:nvContentPartPr>
            <p14:xfrm>
              <a:off x="949044" y="3844942"/>
              <a:ext cx="523800" cy="1586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E745141-AD70-6F46-8443-FD70B2716E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0044" y="3835942"/>
                <a:ext cx="541440" cy="160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BEF665-D2ED-3E4C-AA2D-F537F45EACCC}"/>
              </a:ext>
            </a:extLst>
          </p:cNvPr>
          <p:cNvGrpSpPr/>
          <p:nvPr/>
        </p:nvGrpSpPr>
        <p:grpSpPr>
          <a:xfrm>
            <a:off x="8901804" y="3909022"/>
            <a:ext cx="291240" cy="202320"/>
            <a:chOff x="8901804" y="3909022"/>
            <a:chExt cx="2912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CDC8EF-991C-E049-A38D-CAE237306F33}"/>
                    </a:ext>
                  </a:extLst>
                </p14:cNvPr>
                <p14:cNvContentPartPr/>
                <p14:nvPr/>
              </p14:nvContentPartPr>
              <p14:xfrm>
                <a:off x="8901804" y="3928462"/>
                <a:ext cx="67680" cy="18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CDC8EF-991C-E049-A38D-CAE237306F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2804" y="3919822"/>
                  <a:ext cx="85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CBCA57-B877-0A4B-AA59-0D5CC0CA0C41}"/>
                    </a:ext>
                  </a:extLst>
                </p14:cNvPr>
                <p14:cNvContentPartPr/>
                <p14:nvPr/>
              </p14:nvContentPartPr>
              <p14:xfrm>
                <a:off x="9065244" y="3909022"/>
                <a:ext cx="127800" cy="8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CBCA57-B877-0A4B-AA59-0D5CC0CA0C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56244" y="3900022"/>
                  <a:ext cx="145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0C2325-D422-E14C-B5B4-0B75E6D7F4DB}"/>
                    </a:ext>
                  </a:extLst>
                </p14:cNvPr>
                <p14:cNvContentPartPr/>
                <p14:nvPr/>
              </p14:nvContentPartPr>
              <p14:xfrm>
                <a:off x="9133644" y="3934222"/>
                <a:ext cx="22680" cy="17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0C2325-D422-E14C-B5B4-0B75E6D7F4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25004" y="3925582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8534E57-DD48-5248-9A72-C439109574E1}"/>
                  </a:ext>
                </a:extLst>
              </p14:cNvPr>
              <p14:cNvContentPartPr/>
              <p14:nvPr/>
            </p14:nvContentPartPr>
            <p14:xfrm>
              <a:off x="8882364" y="3450742"/>
              <a:ext cx="119520" cy="243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8534E57-DD48-5248-9A72-C439109574E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73364" y="3442102"/>
                <a:ext cx="13716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4306A6E-2B21-A34E-990E-1F844BB054CC}"/>
              </a:ext>
            </a:extLst>
          </p:cNvPr>
          <p:cNvGrpSpPr/>
          <p:nvPr/>
        </p:nvGrpSpPr>
        <p:grpSpPr>
          <a:xfrm>
            <a:off x="5962044" y="2466862"/>
            <a:ext cx="1596240" cy="644400"/>
            <a:chOff x="5962044" y="2466862"/>
            <a:chExt cx="159624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E1CEC7-28D9-5149-A3DE-9FA33567499F}"/>
                    </a:ext>
                  </a:extLst>
                </p14:cNvPr>
                <p14:cNvContentPartPr/>
                <p14:nvPr/>
              </p14:nvContentPartPr>
              <p14:xfrm>
                <a:off x="5962044" y="2904622"/>
                <a:ext cx="86040" cy="12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E1CEC7-28D9-5149-A3DE-9FA3356749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53044" y="2895622"/>
                  <a:ext cx="103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B0E8E1-1D3C-A64D-B41C-CA972B746E47}"/>
                    </a:ext>
                  </a:extLst>
                </p14:cNvPr>
                <p14:cNvContentPartPr/>
                <p14:nvPr/>
              </p14:nvContentPartPr>
              <p14:xfrm>
                <a:off x="6020004" y="2933062"/>
                <a:ext cx="83880" cy="110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B0E8E1-1D3C-A64D-B41C-CA972B746E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11004" y="2924062"/>
                  <a:ext cx="101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C6726FD-CA8C-6B41-9212-5EF0672B2AE1}"/>
                    </a:ext>
                  </a:extLst>
                </p14:cNvPr>
                <p14:cNvContentPartPr/>
                <p14:nvPr/>
              </p14:nvContentPartPr>
              <p14:xfrm>
                <a:off x="6122244" y="2586742"/>
                <a:ext cx="135360" cy="168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C6726FD-CA8C-6B41-9212-5EF0672B2A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604" y="2577742"/>
                  <a:ext cx="153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E765A-A720-F24B-ACCF-112F64B79ED6}"/>
                    </a:ext>
                  </a:extLst>
                </p14:cNvPr>
                <p14:cNvContentPartPr/>
                <p14:nvPr/>
              </p14:nvContentPartPr>
              <p14:xfrm>
                <a:off x="6026124" y="2779342"/>
                <a:ext cx="420840" cy="7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E765A-A720-F24B-ACCF-112F64B79E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7484" y="2770702"/>
                  <a:ext cx="438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D56563-AC81-1D47-B3FD-D76F5C3EEB31}"/>
                    </a:ext>
                  </a:extLst>
                </p14:cNvPr>
                <p14:cNvContentPartPr/>
                <p14:nvPr/>
              </p14:nvContentPartPr>
              <p14:xfrm>
                <a:off x="6166884" y="2835502"/>
                <a:ext cx="22320" cy="9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D56563-AC81-1D47-B3FD-D76F5C3EEB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7884" y="2826862"/>
                  <a:ext cx="39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DA3B3D-9CA6-3E46-9598-C65D19DBFAD8}"/>
                    </a:ext>
                  </a:extLst>
                </p14:cNvPr>
                <p14:cNvContentPartPr/>
                <p14:nvPr/>
              </p14:nvContentPartPr>
              <p14:xfrm>
                <a:off x="6275604" y="2825782"/>
                <a:ext cx="61560" cy="6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DA3B3D-9CA6-3E46-9598-C65D19DBFA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66964" y="2817142"/>
                  <a:ext cx="79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8F96C5-7703-1149-81B2-57246E738AC4}"/>
                    </a:ext>
                  </a:extLst>
                </p14:cNvPr>
                <p14:cNvContentPartPr/>
                <p14:nvPr/>
              </p14:nvContentPartPr>
              <p14:xfrm>
                <a:off x="6305484" y="2877622"/>
                <a:ext cx="28800" cy="112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8F96C5-7703-1149-81B2-57246E738A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96844" y="2868982"/>
                  <a:ext cx="46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AC21D1-99A7-D548-8B31-8432FE887EB2}"/>
                    </a:ext>
                  </a:extLst>
                </p14:cNvPr>
                <p14:cNvContentPartPr/>
                <p14:nvPr/>
              </p14:nvContentPartPr>
              <p14:xfrm>
                <a:off x="6582684" y="2735782"/>
                <a:ext cx="65880" cy="13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AC21D1-99A7-D548-8B31-8432FE887E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74044" y="2726782"/>
                  <a:ext cx="83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8768F6-818A-8341-A146-8B881FEDD7EC}"/>
                    </a:ext>
                  </a:extLst>
                </p14:cNvPr>
                <p14:cNvContentPartPr/>
                <p14:nvPr/>
              </p14:nvContentPartPr>
              <p14:xfrm>
                <a:off x="6527604" y="2731462"/>
                <a:ext cx="119160" cy="117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8768F6-818A-8341-A146-8B881FEDD7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18964" y="2722822"/>
                  <a:ext cx="136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584D38-242D-7149-A64A-D04FA767FAFC}"/>
                    </a:ext>
                  </a:extLst>
                </p14:cNvPr>
                <p14:cNvContentPartPr/>
                <p14:nvPr/>
              </p14:nvContentPartPr>
              <p14:xfrm>
                <a:off x="6533004" y="2783302"/>
                <a:ext cx="174960" cy="8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584D38-242D-7149-A64A-D04FA767FA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24004" y="2774662"/>
                  <a:ext cx="192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ECB669-5779-DB44-9163-97A2CB546E27}"/>
                    </a:ext>
                  </a:extLst>
                </p14:cNvPr>
                <p14:cNvContentPartPr/>
                <p14:nvPr/>
              </p14:nvContentPartPr>
              <p14:xfrm>
                <a:off x="6768804" y="2626702"/>
                <a:ext cx="24120" cy="258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ECB669-5779-DB44-9163-97A2CB546E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60164" y="2618062"/>
                  <a:ext cx="41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2C25AC-4F66-EB4A-9195-BEF020CB62BA}"/>
                    </a:ext>
                  </a:extLst>
                </p14:cNvPr>
                <p14:cNvContentPartPr/>
                <p14:nvPr/>
              </p14:nvContentPartPr>
              <p14:xfrm>
                <a:off x="6840804" y="2834422"/>
                <a:ext cx="46800" cy="70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2C25AC-4F66-EB4A-9195-BEF020CB62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1804" y="2825422"/>
                  <a:ext cx="64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D713D3-A16F-374F-9AB5-D439EFE532D8}"/>
                    </a:ext>
                  </a:extLst>
                </p14:cNvPr>
                <p14:cNvContentPartPr/>
                <p14:nvPr/>
              </p14:nvContentPartPr>
              <p14:xfrm>
                <a:off x="6895524" y="2812102"/>
                <a:ext cx="109440" cy="226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D713D3-A16F-374F-9AB5-D439EFE532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86884" y="2803102"/>
                  <a:ext cx="127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E7D89A-3A69-304D-B6F9-F64C98628CC8}"/>
                    </a:ext>
                  </a:extLst>
                </p14:cNvPr>
                <p14:cNvContentPartPr/>
                <p14:nvPr/>
              </p14:nvContentPartPr>
              <p14:xfrm>
                <a:off x="7030524" y="2989582"/>
                <a:ext cx="122040" cy="121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E7D89A-3A69-304D-B6F9-F64C98628C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21524" y="2980942"/>
                  <a:ext cx="139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8AE4DC4-E74B-9049-9778-6F74E888C28C}"/>
                    </a:ext>
                  </a:extLst>
                </p14:cNvPr>
                <p14:cNvContentPartPr/>
                <p14:nvPr/>
              </p14:nvContentPartPr>
              <p14:xfrm>
                <a:off x="7328604" y="2466862"/>
                <a:ext cx="5760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8AE4DC4-E74B-9049-9778-6F74E888C2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19604" y="2457862"/>
                  <a:ext cx="7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FB6F89-435D-6543-B89B-0626ED6C2ECD}"/>
                    </a:ext>
                  </a:extLst>
                </p14:cNvPr>
                <p14:cNvContentPartPr/>
                <p14:nvPr/>
              </p14:nvContentPartPr>
              <p14:xfrm>
                <a:off x="7223124" y="2645782"/>
                <a:ext cx="275760" cy="2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FB6F89-435D-6543-B89B-0626ED6C2E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4484" y="2637142"/>
                  <a:ext cx="293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D7ED2F-5490-A946-B28E-E53339E6F23E}"/>
                    </a:ext>
                  </a:extLst>
                </p14:cNvPr>
                <p14:cNvContentPartPr/>
                <p14:nvPr/>
              </p14:nvContentPartPr>
              <p14:xfrm>
                <a:off x="7308804" y="2732902"/>
                <a:ext cx="57960" cy="11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D7ED2F-5490-A946-B28E-E53339E6F2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00164" y="2724262"/>
                  <a:ext cx="75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DA5117-4D3B-2440-82AA-E9BD3E5DB54F}"/>
                    </a:ext>
                  </a:extLst>
                </p14:cNvPr>
                <p14:cNvContentPartPr/>
                <p14:nvPr/>
              </p14:nvContentPartPr>
              <p14:xfrm>
                <a:off x="7407804" y="2717782"/>
                <a:ext cx="150480" cy="82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DA5117-4D3B-2440-82AA-E9BD3E5DB5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98804" y="2708782"/>
                  <a:ext cx="168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AC6241-E69B-6349-9F74-586A2257A5DB}"/>
                    </a:ext>
                  </a:extLst>
                </p14:cNvPr>
                <p14:cNvContentPartPr/>
                <p14:nvPr/>
              </p14:nvContentPartPr>
              <p14:xfrm>
                <a:off x="7493844" y="2749102"/>
                <a:ext cx="22680" cy="18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AC6241-E69B-6349-9F74-586A2257A5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4844" y="2740102"/>
                  <a:ext cx="403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568743-AE59-FE4A-AA05-B33F85872C84}"/>
              </a:ext>
            </a:extLst>
          </p:cNvPr>
          <p:cNvGrpSpPr/>
          <p:nvPr/>
        </p:nvGrpSpPr>
        <p:grpSpPr>
          <a:xfrm>
            <a:off x="5080044" y="4531462"/>
            <a:ext cx="2480760" cy="679680"/>
            <a:chOff x="5080044" y="4531462"/>
            <a:chExt cx="248076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69F6C1E-3274-5945-BF42-62DF55ECED58}"/>
                    </a:ext>
                  </a:extLst>
                </p14:cNvPr>
                <p14:cNvContentPartPr/>
                <p14:nvPr/>
              </p14:nvContentPartPr>
              <p14:xfrm>
                <a:off x="5080044" y="4606702"/>
                <a:ext cx="32760" cy="421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69F6C1E-3274-5945-BF42-62DF55ECED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71404" y="4598062"/>
                  <a:ext cx="504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6FA7DA-EFFB-CD43-B5F3-53F9639500C6}"/>
                    </a:ext>
                  </a:extLst>
                </p14:cNvPr>
                <p14:cNvContentPartPr/>
                <p14:nvPr/>
              </p14:nvContentPartPr>
              <p14:xfrm>
                <a:off x="5137644" y="4551982"/>
                <a:ext cx="85680" cy="149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6FA7DA-EFFB-CD43-B5F3-53F9639500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28644" y="4542982"/>
                  <a:ext cx="10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C273D71-284D-CE48-850D-557469E41CB3}"/>
                    </a:ext>
                  </a:extLst>
                </p14:cNvPr>
                <p14:cNvContentPartPr/>
                <p14:nvPr/>
              </p14:nvContentPartPr>
              <p14:xfrm>
                <a:off x="5210004" y="4861942"/>
                <a:ext cx="52200" cy="183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C273D71-284D-CE48-850D-557469E41C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01004" y="4852942"/>
                  <a:ext cx="69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87F5EE-414E-794E-935A-EA29FEA21527}"/>
                    </a:ext>
                  </a:extLst>
                </p14:cNvPr>
                <p14:cNvContentPartPr/>
                <p14:nvPr/>
              </p14:nvContentPartPr>
              <p14:xfrm>
                <a:off x="5365164" y="4883542"/>
                <a:ext cx="179640" cy="2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87F5EE-414E-794E-935A-EA29FEA215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56164" y="4874902"/>
                  <a:ext cx="197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E5D68D-AE84-4A47-8BC1-EEBA154D06EB}"/>
                    </a:ext>
                  </a:extLst>
                </p14:cNvPr>
                <p14:cNvContentPartPr/>
                <p14:nvPr/>
              </p14:nvContentPartPr>
              <p14:xfrm>
                <a:off x="5370564" y="5001982"/>
                <a:ext cx="118800" cy="12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E5D68D-AE84-4A47-8BC1-EEBA154D06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1564" y="4993342"/>
                  <a:ext cx="136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4BECB0-7ED9-EA40-BA09-A9CBCA89195F}"/>
                    </a:ext>
                  </a:extLst>
                </p14:cNvPr>
                <p14:cNvContentPartPr/>
                <p14:nvPr/>
              </p14:nvContentPartPr>
              <p14:xfrm>
                <a:off x="5699964" y="4846102"/>
                <a:ext cx="1515600" cy="7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4BECB0-7ED9-EA40-BA09-A9CBCA8919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1324" y="4837462"/>
                  <a:ext cx="1533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473A74C-1A65-E34C-B55B-5E240A909A10}"/>
                    </a:ext>
                  </a:extLst>
                </p14:cNvPr>
                <p14:cNvContentPartPr/>
                <p14:nvPr/>
              </p14:nvContentPartPr>
              <p14:xfrm>
                <a:off x="6081924" y="4643782"/>
                <a:ext cx="279360" cy="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473A74C-1A65-E34C-B55B-5E240A909A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2924" y="4635142"/>
                  <a:ext cx="297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060568-1D33-E347-AF33-56FC255C2CF4}"/>
                    </a:ext>
                  </a:extLst>
                </p14:cNvPr>
                <p14:cNvContentPartPr/>
                <p14:nvPr/>
              </p14:nvContentPartPr>
              <p14:xfrm>
                <a:off x="6354084" y="4717222"/>
                <a:ext cx="52920" cy="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060568-1D33-E347-AF33-56FC255C2C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45084" y="4708582"/>
                  <a:ext cx="70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D9E942-E67F-B449-A3C5-28CF9BD8E79E}"/>
                    </a:ext>
                  </a:extLst>
                </p14:cNvPr>
                <p14:cNvContentPartPr/>
                <p14:nvPr/>
              </p14:nvContentPartPr>
              <p14:xfrm>
                <a:off x="6095604" y="4724062"/>
                <a:ext cx="364320" cy="26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D9E942-E67F-B449-A3C5-28CF9BD8E7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86604" y="4715422"/>
                  <a:ext cx="38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94AEC9-960E-AB4F-829D-3B428C4A1ADC}"/>
                    </a:ext>
                  </a:extLst>
                </p14:cNvPr>
                <p14:cNvContentPartPr/>
                <p14:nvPr/>
              </p14:nvContentPartPr>
              <p14:xfrm>
                <a:off x="6197124" y="4603822"/>
                <a:ext cx="37080" cy="190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94AEC9-960E-AB4F-829D-3B428C4A1A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88484" y="4595182"/>
                  <a:ext cx="54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6B81DD5-E47A-6A43-A79B-0D809ADD02C9}"/>
                    </a:ext>
                  </a:extLst>
                </p14:cNvPr>
                <p14:cNvContentPartPr/>
                <p14:nvPr/>
              </p14:nvContentPartPr>
              <p14:xfrm>
                <a:off x="6302244" y="4573582"/>
                <a:ext cx="22680" cy="25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6B81DD5-E47A-6A43-A79B-0D809ADD02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3604" y="4564942"/>
                  <a:ext cx="40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1B5F992-CB55-6F4A-A5FC-3A082D40B7B3}"/>
                    </a:ext>
                  </a:extLst>
                </p14:cNvPr>
                <p14:cNvContentPartPr/>
                <p14:nvPr/>
              </p14:nvContentPartPr>
              <p14:xfrm>
                <a:off x="6580524" y="4531462"/>
                <a:ext cx="80280" cy="264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1B5F992-CB55-6F4A-A5FC-3A082D40B7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71884" y="4522462"/>
                  <a:ext cx="97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98AC95-B846-B448-B572-CB77B09D116C}"/>
                    </a:ext>
                  </a:extLst>
                </p14:cNvPr>
                <p14:cNvContentPartPr/>
                <p14:nvPr/>
              </p14:nvContentPartPr>
              <p14:xfrm>
                <a:off x="6203244" y="5000182"/>
                <a:ext cx="210960" cy="35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98AC95-B846-B448-B572-CB77B09D11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4604" y="4991182"/>
                  <a:ext cx="228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623835-1AB5-F44C-9BC1-74FDFED3DF4F}"/>
                    </a:ext>
                  </a:extLst>
                </p14:cNvPr>
                <p14:cNvContentPartPr/>
                <p14:nvPr/>
              </p14:nvContentPartPr>
              <p14:xfrm>
                <a:off x="6246444" y="5114662"/>
                <a:ext cx="14688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623835-1AB5-F44C-9BC1-74FDFED3DF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37804" y="5105662"/>
                  <a:ext cx="164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6F4C7A-354E-B543-AB12-FEB0F796D23B}"/>
                    </a:ext>
                  </a:extLst>
                </p14:cNvPr>
                <p14:cNvContentPartPr/>
                <p14:nvPr/>
              </p14:nvContentPartPr>
              <p14:xfrm>
                <a:off x="6291444" y="4999102"/>
                <a:ext cx="37800" cy="153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6F4C7A-354E-B543-AB12-FEB0F796D2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82804" y="4990102"/>
                  <a:ext cx="5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159AA0A-8B50-4E42-963A-72B2412D5EE8}"/>
                    </a:ext>
                  </a:extLst>
                </p14:cNvPr>
                <p14:cNvContentPartPr/>
                <p14:nvPr/>
              </p14:nvContentPartPr>
              <p14:xfrm>
                <a:off x="6372804" y="4955542"/>
                <a:ext cx="16560" cy="216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159AA0A-8B50-4E42-963A-72B2412D5E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64164" y="4946542"/>
                  <a:ext cx="34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F859320-E598-2E4C-9800-C6FB51A47B2B}"/>
                    </a:ext>
                  </a:extLst>
                </p14:cNvPr>
                <p14:cNvContentPartPr/>
                <p14:nvPr/>
              </p14:nvContentPartPr>
              <p14:xfrm>
                <a:off x="6510684" y="4992262"/>
                <a:ext cx="192960" cy="24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F859320-E598-2E4C-9800-C6FB51A47B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02044" y="4983262"/>
                  <a:ext cx="210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313E8AE-11B3-7448-A4EF-A717A8B256D2}"/>
                    </a:ext>
                  </a:extLst>
                </p14:cNvPr>
                <p14:cNvContentPartPr/>
                <p14:nvPr/>
              </p14:nvContentPartPr>
              <p14:xfrm>
                <a:off x="6596724" y="5023222"/>
                <a:ext cx="11880" cy="18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313E8AE-11B3-7448-A4EF-A717A8B256D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8084" y="5014222"/>
                  <a:ext cx="29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E80A7D-BD90-B740-8EFD-9AEF0CF7A849}"/>
                    </a:ext>
                  </a:extLst>
                </p14:cNvPr>
                <p14:cNvContentPartPr/>
                <p14:nvPr/>
              </p14:nvContentPartPr>
              <p14:xfrm>
                <a:off x="6600324" y="4685182"/>
                <a:ext cx="58320" cy="70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E80A7D-BD90-B740-8EFD-9AEF0CF7A8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91324" y="4676542"/>
                  <a:ext cx="75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F381C0-2239-2E4F-AF0D-8B7303C3DCD7}"/>
                    </a:ext>
                  </a:extLst>
                </p14:cNvPr>
                <p14:cNvContentPartPr/>
                <p14:nvPr/>
              </p14:nvContentPartPr>
              <p14:xfrm>
                <a:off x="7452444" y="4842142"/>
                <a:ext cx="79200" cy="12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F381C0-2239-2E4F-AF0D-8B7303C3DC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43444" y="4833142"/>
                  <a:ext cx="96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55BBCC-4199-CE41-AFFC-DED5E00F83DC}"/>
                    </a:ext>
                  </a:extLst>
                </p14:cNvPr>
                <p14:cNvContentPartPr/>
                <p14:nvPr/>
              </p14:nvContentPartPr>
              <p14:xfrm>
                <a:off x="7425444" y="4910542"/>
                <a:ext cx="135360" cy="1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55BBCC-4199-CE41-AFFC-DED5E00F83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16444" y="4901902"/>
                  <a:ext cx="153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D3C4FB-ED77-A741-97FD-48482591D746}"/>
              </a:ext>
            </a:extLst>
          </p:cNvPr>
          <p:cNvGrpSpPr/>
          <p:nvPr/>
        </p:nvGrpSpPr>
        <p:grpSpPr>
          <a:xfrm>
            <a:off x="7966164" y="4453342"/>
            <a:ext cx="837360" cy="599400"/>
            <a:chOff x="7966164" y="4453342"/>
            <a:chExt cx="83736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17B059-8D07-664B-8DA2-6842AA924506}"/>
                    </a:ext>
                  </a:extLst>
                </p14:cNvPr>
                <p14:cNvContentPartPr/>
                <p14:nvPr/>
              </p14:nvContentPartPr>
              <p14:xfrm>
                <a:off x="8096124" y="4453342"/>
                <a:ext cx="173520" cy="18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17B059-8D07-664B-8DA2-6842AA9245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87124" y="4444702"/>
                  <a:ext cx="191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A4D96F-C445-4E47-9CEB-567F55AB25A8}"/>
                    </a:ext>
                  </a:extLst>
                </p14:cNvPr>
                <p14:cNvContentPartPr/>
                <p14:nvPr/>
              </p14:nvContentPartPr>
              <p14:xfrm>
                <a:off x="8258844" y="4468102"/>
                <a:ext cx="19116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A4D96F-C445-4E47-9CEB-567F55AB25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9844" y="4459462"/>
                  <a:ext cx="208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BF1757-3194-3045-AB9A-4A7C7160BCAD}"/>
                    </a:ext>
                  </a:extLst>
                </p14:cNvPr>
                <p14:cNvContentPartPr/>
                <p14:nvPr/>
              </p14:nvContentPartPr>
              <p14:xfrm>
                <a:off x="7966164" y="4679062"/>
                <a:ext cx="837360" cy="5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BF1757-3194-3045-AB9A-4A7C7160BC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7164" y="4670062"/>
                  <a:ext cx="855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AD44EF-E76B-4340-8C82-5B90EDD332C3}"/>
                    </a:ext>
                  </a:extLst>
                </p14:cNvPr>
                <p14:cNvContentPartPr/>
                <p14:nvPr/>
              </p14:nvContentPartPr>
              <p14:xfrm>
                <a:off x="8179644" y="4810822"/>
                <a:ext cx="78840" cy="24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AD44EF-E76B-4340-8C82-5B90EDD332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70644" y="4802182"/>
                  <a:ext cx="96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AE053-8767-6D49-95B1-DB6D6401DDA8}"/>
                    </a:ext>
                  </a:extLst>
                </p14:cNvPr>
                <p14:cNvContentPartPr/>
                <p14:nvPr/>
              </p14:nvContentPartPr>
              <p14:xfrm>
                <a:off x="8416884" y="4756102"/>
                <a:ext cx="209160" cy="142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AE053-8767-6D49-95B1-DB6D6401DD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07884" y="4747102"/>
                  <a:ext cx="226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9767B43-7714-754C-92D9-A28804DF9154}"/>
                    </a:ext>
                  </a:extLst>
                </p14:cNvPr>
                <p14:cNvContentPartPr/>
                <p14:nvPr/>
              </p14:nvContentPartPr>
              <p14:xfrm>
                <a:off x="8478444" y="4838542"/>
                <a:ext cx="68400" cy="214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9767B43-7714-754C-92D9-A28804DF915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69804" y="4829542"/>
                  <a:ext cx="860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336CF58-7F42-954C-9D04-7CD13F066AFE}"/>
              </a:ext>
            </a:extLst>
          </p:cNvPr>
          <p:cNvGrpSpPr/>
          <p:nvPr/>
        </p:nvGrpSpPr>
        <p:grpSpPr>
          <a:xfrm>
            <a:off x="8110884" y="2518702"/>
            <a:ext cx="1522080" cy="513360"/>
            <a:chOff x="8110884" y="2518702"/>
            <a:chExt cx="152208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D6C650-1041-1148-BB8B-A7225D5722A5}"/>
                    </a:ext>
                  </a:extLst>
                </p14:cNvPr>
                <p14:cNvContentPartPr/>
                <p14:nvPr/>
              </p14:nvContentPartPr>
              <p14:xfrm>
                <a:off x="8110884" y="2948182"/>
                <a:ext cx="33480" cy="5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D6C650-1041-1148-BB8B-A7225D5722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01884" y="2939182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DBD6A7-B26C-A04E-B199-1C96A27B7BE8}"/>
                    </a:ext>
                  </a:extLst>
                </p14:cNvPr>
                <p14:cNvContentPartPr/>
                <p14:nvPr/>
              </p14:nvContentPartPr>
              <p14:xfrm>
                <a:off x="8169204" y="2911462"/>
                <a:ext cx="53640" cy="109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DBD6A7-B26C-A04E-B199-1C96A27B7B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60204" y="2902462"/>
                  <a:ext cx="71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D77B2C-14B0-A449-B55A-AB0C36D7806C}"/>
                    </a:ext>
                  </a:extLst>
                </p14:cNvPr>
                <p14:cNvContentPartPr/>
                <p14:nvPr/>
              </p14:nvContentPartPr>
              <p14:xfrm>
                <a:off x="8232564" y="2544982"/>
                <a:ext cx="75960" cy="155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5D77B2C-14B0-A449-B55A-AB0C36D780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23924" y="2536342"/>
                  <a:ext cx="93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E5713A6-CEDB-7941-B192-B08917B0F131}"/>
                    </a:ext>
                  </a:extLst>
                </p14:cNvPr>
                <p14:cNvContentPartPr/>
                <p14:nvPr/>
              </p14:nvContentPartPr>
              <p14:xfrm>
                <a:off x="8324724" y="2582062"/>
                <a:ext cx="37440" cy="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E5713A6-CEDB-7941-B192-B08917B0F1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15724" y="2573422"/>
                  <a:ext cx="55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912187-C27D-A741-81C9-5C0499DB32CC}"/>
                    </a:ext>
                  </a:extLst>
                </p14:cNvPr>
                <p14:cNvContentPartPr/>
                <p14:nvPr/>
              </p14:nvContentPartPr>
              <p14:xfrm>
                <a:off x="8121324" y="2745862"/>
                <a:ext cx="293760" cy="2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912187-C27D-A741-81C9-5C0499DB32C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12324" y="2736862"/>
                  <a:ext cx="311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D60FB3-C8F7-844D-81D2-F2D739561643}"/>
                    </a:ext>
                  </a:extLst>
                </p14:cNvPr>
                <p14:cNvContentPartPr/>
                <p14:nvPr/>
              </p14:nvContentPartPr>
              <p14:xfrm>
                <a:off x="8206644" y="2848462"/>
                <a:ext cx="6012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D60FB3-C8F7-844D-81D2-F2D7395616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98004" y="2839822"/>
                  <a:ext cx="77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4C5720-149E-4D4D-B351-A343E029687A}"/>
                    </a:ext>
                  </a:extLst>
                </p14:cNvPr>
                <p14:cNvContentPartPr/>
                <p14:nvPr/>
              </p14:nvContentPartPr>
              <p14:xfrm>
                <a:off x="8297364" y="2812102"/>
                <a:ext cx="109080" cy="7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4C5720-149E-4D4D-B351-A343E02968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88724" y="2803102"/>
                  <a:ext cx="12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F2DD35-2F86-704B-A835-4E81CF7EDEFF}"/>
                    </a:ext>
                  </a:extLst>
                </p14:cNvPr>
                <p14:cNvContentPartPr/>
                <p14:nvPr/>
              </p14:nvContentPartPr>
              <p14:xfrm>
                <a:off x="8365404" y="2863942"/>
                <a:ext cx="51120" cy="64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F2DD35-2F86-704B-A835-4E81CF7EDE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56404" y="2854942"/>
                  <a:ext cx="68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11EC9B-DAE3-764F-9E17-54EB67045E5E}"/>
                    </a:ext>
                  </a:extLst>
                </p14:cNvPr>
                <p14:cNvContentPartPr/>
                <p14:nvPr/>
              </p14:nvContentPartPr>
              <p14:xfrm>
                <a:off x="8533884" y="2720302"/>
                <a:ext cx="128160" cy="12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11EC9B-DAE3-764F-9E17-54EB67045E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25244" y="2711662"/>
                  <a:ext cx="145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9253A4-BB4F-734E-B5CF-89A275475B39}"/>
                    </a:ext>
                  </a:extLst>
                </p14:cNvPr>
                <p14:cNvContentPartPr/>
                <p14:nvPr/>
              </p14:nvContentPartPr>
              <p14:xfrm>
                <a:off x="8593284" y="2725702"/>
                <a:ext cx="81360" cy="10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9253A4-BB4F-734E-B5CF-89A275475B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84644" y="2717062"/>
                  <a:ext cx="99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048DEEA-D9A7-8F4F-AF5B-F4B460AC9AC7}"/>
                    </a:ext>
                  </a:extLst>
                </p14:cNvPr>
                <p14:cNvContentPartPr/>
                <p14:nvPr/>
              </p14:nvContentPartPr>
              <p14:xfrm>
                <a:off x="8574924" y="2762062"/>
                <a:ext cx="162720" cy="43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048DEEA-D9A7-8F4F-AF5B-F4B460AC9AC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6284" y="2753422"/>
                  <a:ext cx="18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5507648-DC8B-3144-9604-A6123A17B262}"/>
                    </a:ext>
                  </a:extLst>
                </p14:cNvPr>
                <p14:cNvContentPartPr/>
                <p14:nvPr/>
              </p14:nvContentPartPr>
              <p14:xfrm>
                <a:off x="8864364" y="2579542"/>
                <a:ext cx="34200" cy="27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5507648-DC8B-3144-9604-A6123A17B2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5364" y="2570902"/>
                  <a:ext cx="51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5ECF9AC-0AB2-2D4A-B709-231A4FD86F5D}"/>
                    </a:ext>
                  </a:extLst>
                </p14:cNvPr>
                <p14:cNvContentPartPr/>
                <p14:nvPr/>
              </p14:nvContentPartPr>
              <p14:xfrm>
                <a:off x="8937084" y="2716342"/>
                <a:ext cx="163080" cy="315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5ECF9AC-0AB2-2D4A-B709-231A4FD86F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28084" y="2707342"/>
                  <a:ext cx="180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003F44-9C46-D846-BE45-34F393642F77}"/>
                    </a:ext>
                  </a:extLst>
                </p14:cNvPr>
                <p14:cNvContentPartPr/>
                <p14:nvPr/>
              </p14:nvContentPartPr>
              <p14:xfrm>
                <a:off x="9081084" y="2930542"/>
                <a:ext cx="75600" cy="86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003F44-9C46-D846-BE45-34F393642F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72444" y="2921902"/>
                  <a:ext cx="93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24067B2-EA5C-9448-B64B-4757CA04163A}"/>
                    </a:ext>
                  </a:extLst>
                </p14:cNvPr>
                <p14:cNvContentPartPr/>
                <p14:nvPr/>
              </p14:nvContentPartPr>
              <p14:xfrm>
                <a:off x="9290604" y="2518702"/>
                <a:ext cx="81360" cy="153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24067B2-EA5C-9448-B64B-4757CA0416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81604" y="2509702"/>
                  <a:ext cx="9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6A9C144-7EAB-EE43-B9D1-FFAFCB6FBBFA}"/>
                    </a:ext>
                  </a:extLst>
                </p14:cNvPr>
                <p14:cNvContentPartPr/>
                <p14:nvPr/>
              </p14:nvContentPartPr>
              <p14:xfrm>
                <a:off x="9371244" y="2519422"/>
                <a:ext cx="84600" cy="1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6A9C144-7EAB-EE43-B9D1-FFAFCB6FBBF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62604" y="2510422"/>
                  <a:ext cx="102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9D42EF-B1E7-B34A-B9B1-739B360DB87F}"/>
                    </a:ext>
                  </a:extLst>
                </p14:cNvPr>
                <p14:cNvContentPartPr/>
                <p14:nvPr/>
              </p14:nvContentPartPr>
              <p14:xfrm>
                <a:off x="9261804" y="2689702"/>
                <a:ext cx="371160" cy="47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9D42EF-B1E7-B34A-B9B1-739B360DB8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52804" y="2681062"/>
                  <a:ext cx="388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5DC86B-9629-E849-975D-42BA0A7285C0}"/>
                    </a:ext>
                  </a:extLst>
                </p14:cNvPr>
                <p14:cNvContentPartPr/>
                <p14:nvPr/>
              </p14:nvContentPartPr>
              <p14:xfrm>
                <a:off x="9294924" y="2786182"/>
                <a:ext cx="5220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5DC86B-9629-E849-975D-42BA0A7285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86284" y="2777542"/>
                  <a:ext cx="69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347870-36E8-D649-B97F-8977CAAA831C}"/>
                    </a:ext>
                  </a:extLst>
                </p14:cNvPr>
                <p14:cNvContentPartPr/>
                <p14:nvPr/>
              </p14:nvContentPartPr>
              <p14:xfrm>
                <a:off x="9435684" y="2763502"/>
                <a:ext cx="141480" cy="112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347870-36E8-D649-B97F-8977CAAA83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27044" y="2754862"/>
                  <a:ext cx="159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9A1EDD-488C-A546-B8F2-3D8770DCD958}"/>
                    </a:ext>
                  </a:extLst>
                </p14:cNvPr>
                <p14:cNvContentPartPr/>
                <p14:nvPr/>
              </p14:nvContentPartPr>
              <p14:xfrm>
                <a:off x="9490044" y="2805622"/>
                <a:ext cx="8280" cy="187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9A1EDD-488C-A546-B8F2-3D8770DCD9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81044" y="2796982"/>
                  <a:ext cx="259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B0EA7E0-04F3-C24A-95D6-6B2CCF8070DD}"/>
                  </a:ext>
                </a:extLst>
              </p14:cNvPr>
              <p14:cNvContentPartPr/>
              <p14:nvPr/>
            </p14:nvContentPartPr>
            <p14:xfrm>
              <a:off x="4767924" y="5698942"/>
              <a:ext cx="154080" cy="338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B0EA7E0-04F3-C24A-95D6-6B2CCF8070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58924" y="5690302"/>
                <a:ext cx="1717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E1B4B57-E71A-554C-BDED-5C81975B5331}"/>
                  </a:ext>
                </a:extLst>
              </p14:cNvPr>
              <p14:cNvContentPartPr/>
              <p14:nvPr/>
            </p14:nvContentPartPr>
            <p14:xfrm>
              <a:off x="9437124" y="5624422"/>
              <a:ext cx="36720" cy="430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E1B4B57-E71A-554C-BDED-5C81975B533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28484" y="5615782"/>
                <a:ext cx="54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5B8B12D-C15F-D547-BC42-0CA2FBC23B77}"/>
                  </a:ext>
                </a:extLst>
              </p14:cNvPr>
              <p14:cNvContentPartPr/>
              <p14:nvPr/>
            </p14:nvContentPartPr>
            <p14:xfrm>
              <a:off x="9483204" y="5870662"/>
              <a:ext cx="100080" cy="140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5B8B12D-C15F-D547-BC42-0CA2FBC23B7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74204" y="5862022"/>
                <a:ext cx="117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EF92EA5-2F63-6341-AD7C-EA44430221D7}"/>
                  </a:ext>
                </a:extLst>
              </p14:cNvPr>
              <p14:cNvContentPartPr/>
              <p14:nvPr/>
            </p14:nvContentPartPr>
            <p14:xfrm>
              <a:off x="9635844" y="5859502"/>
              <a:ext cx="66240" cy="402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EF92EA5-2F63-6341-AD7C-EA44430221D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27204" y="5850862"/>
                <a:ext cx="838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04240B9-C478-9D48-AAD5-80DBFE3A79A5}"/>
                  </a:ext>
                </a:extLst>
              </p14:cNvPr>
              <p14:cNvContentPartPr/>
              <p14:nvPr/>
            </p14:nvContentPartPr>
            <p14:xfrm>
              <a:off x="9796044" y="6215542"/>
              <a:ext cx="131400" cy="151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04240B9-C478-9D48-AAD5-80DBFE3A79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787044" y="6206902"/>
                <a:ext cx="149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6505ED7-FBB6-6B45-9F90-B2E923E0E5F0}"/>
                  </a:ext>
                </a:extLst>
              </p14:cNvPr>
              <p14:cNvContentPartPr/>
              <p14:nvPr/>
            </p14:nvContentPartPr>
            <p14:xfrm>
              <a:off x="9887484" y="5540542"/>
              <a:ext cx="164160" cy="3002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6505ED7-FBB6-6B45-9F90-B2E923E0E5F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78844" y="5531542"/>
                <a:ext cx="1818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524D6B-F8C0-814E-A0CE-D47E67BE042C}"/>
                  </a:ext>
                </a:extLst>
              </p14:cNvPr>
              <p14:cNvContentPartPr/>
              <p14:nvPr/>
            </p14:nvContentPartPr>
            <p14:xfrm>
              <a:off x="9975324" y="5566102"/>
              <a:ext cx="19044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524D6B-F8C0-814E-A0CE-D47E67BE042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966324" y="5557102"/>
                <a:ext cx="208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C166AF0-2CF6-EE40-9881-FC2371888207}"/>
                  </a:ext>
                </a:extLst>
              </p14:cNvPr>
              <p14:cNvContentPartPr/>
              <p14:nvPr/>
            </p14:nvContentPartPr>
            <p14:xfrm>
              <a:off x="9942204" y="5854822"/>
              <a:ext cx="324000" cy="50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C166AF0-2CF6-EE40-9881-FC237188820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933564" y="5846182"/>
                <a:ext cx="341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44A6399-68F0-4743-80E9-1E4143A66012}"/>
                  </a:ext>
                </a:extLst>
              </p14:cNvPr>
              <p14:cNvContentPartPr/>
              <p14:nvPr/>
            </p14:nvContentPartPr>
            <p14:xfrm>
              <a:off x="10068564" y="5983342"/>
              <a:ext cx="25560" cy="203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44A6399-68F0-4743-80E9-1E4143A6601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59564" y="5974702"/>
                <a:ext cx="432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39B7932-D58F-2B45-98E8-B64BB7D5B6C2}"/>
                  </a:ext>
                </a:extLst>
              </p14:cNvPr>
              <p14:cNvContentPartPr/>
              <p14:nvPr/>
            </p14:nvContentPartPr>
            <p14:xfrm>
              <a:off x="10178364" y="5992342"/>
              <a:ext cx="169560" cy="1094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39B7932-D58F-2B45-98E8-B64BB7D5B6C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169724" y="5983342"/>
                <a:ext cx="187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532D8D1-045C-F443-84B9-2F92C65AE788}"/>
                  </a:ext>
                </a:extLst>
              </p14:cNvPr>
              <p14:cNvContentPartPr/>
              <p14:nvPr/>
            </p14:nvContentPartPr>
            <p14:xfrm>
              <a:off x="10271604" y="6034102"/>
              <a:ext cx="15480" cy="210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532D8D1-045C-F443-84B9-2F92C65AE78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262964" y="6025462"/>
                <a:ext cx="33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4F83B0F-9D29-E141-B467-6A03A4AD70C9}"/>
                  </a:ext>
                </a:extLst>
              </p14:cNvPr>
              <p14:cNvContentPartPr/>
              <p14:nvPr/>
            </p14:nvContentPartPr>
            <p14:xfrm>
              <a:off x="10329564" y="5397622"/>
              <a:ext cx="318240" cy="1147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4F83B0F-9D29-E141-B467-6A03A4AD70C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320924" y="5388622"/>
                <a:ext cx="335880" cy="11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B360DFD-8BA0-4143-8A27-039EC3BE29DB}"/>
                  </a:ext>
                </a:extLst>
              </p14:cNvPr>
              <p14:cNvContentPartPr/>
              <p14:nvPr/>
            </p14:nvContentPartPr>
            <p14:xfrm>
              <a:off x="10665804" y="5760142"/>
              <a:ext cx="149760" cy="61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B360DFD-8BA0-4143-8A27-039EC3BE29D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656804" y="5751502"/>
                <a:ext cx="1674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C15B14B-66BF-3548-9479-D4F6E5BCF17B}"/>
                  </a:ext>
                </a:extLst>
              </p14:cNvPr>
              <p14:cNvContentPartPr/>
              <p14:nvPr/>
            </p14:nvContentPartPr>
            <p14:xfrm>
              <a:off x="10656804" y="5917462"/>
              <a:ext cx="200520" cy="45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C15B14B-66BF-3548-9479-D4F6E5BCF17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647804" y="5908462"/>
                <a:ext cx="218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0C56D54-035C-D34D-AF5E-297D4CDD0883}"/>
                  </a:ext>
                </a:extLst>
              </p14:cNvPr>
              <p14:cNvContentPartPr/>
              <p14:nvPr/>
            </p14:nvContentPartPr>
            <p14:xfrm>
              <a:off x="10893324" y="5897302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0C56D54-035C-D34D-AF5E-297D4CDD088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884684" y="58883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A1217BA-CAF4-B144-A385-F28AE47FFF71}"/>
                  </a:ext>
                </a:extLst>
              </p14:cNvPr>
              <p14:cNvContentPartPr/>
              <p14:nvPr/>
            </p14:nvContentPartPr>
            <p14:xfrm>
              <a:off x="10922844" y="5882182"/>
              <a:ext cx="16200" cy="64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A1217BA-CAF4-B144-A385-F28AE47FFF7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13844" y="5873182"/>
                <a:ext cx="33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0078FA3-C698-504E-9933-F50EDA45C7F3}"/>
                  </a:ext>
                </a:extLst>
              </p14:cNvPr>
              <p14:cNvContentPartPr/>
              <p14:nvPr/>
            </p14:nvContentPartPr>
            <p14:xfrm>
              <a:off x="10949844" y="5873542"/>
              <a:ext cx="49320" cy="5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0078FA3-C698-504E-9933-F50EDA45C7F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940844" y="5864902"/>
                <a:ext cx="669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2C62090-2991-BD41-B70F-0D861B3277CE}"/>
                  </a:ext>
                </a:extLst>
              </p14:cNvPr>
              <p14:cNvContentPartPr/>
              <p14:nvPr/>
            </p14:nvContentPartPr>
            <p14:xfrm>
              <a:off x="11021124" y="5867782"/>
              <a:ext cx="10080" cy="18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2C62090-2991-BD41-B70F-0D861B3277C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012124" y="5859142"/>
                <a:ext cx="27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20F57AF-B6E5-424E-B563-F6605B08385B}"/>
                  </a:ext>
                </a:extLst>
              </p14:cNvPr>
              <p14:cNvContentPartPr/>
              <p14:nvPr/>
            </p14:nvContentPartPr>
            <p14:xfrm>
              <a:off x="11018244" y="5867782"/>
              <a:ext cx="129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20F57AF-B6E5-424E-B563-F6605B08385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009244" y="5859142"/>
                <a:ext cx="30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8DA89FC-17EB-BF49-875C-BFF6D42AC0B4}"/>
              </a:ext>
            </a:extLst>
          </p:cNvPr>
          <p:cNvGrpSpPr/>
          <p:nvPr/>
        </p:nvGrpSpPr>
        <p:grpSpPr>
          <a:xfrm>
            <a:off x="5130804" y="5545222"/>
            <a:ext cx="4090680" cy="1001160"/>
            <a:chOff x="5130804" y="5545222"/>
            <a:chExt cx="409068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2269A4-E152-FA43-BA94-1766F7445315}"/>
                    </a:ext>
                  </a:extLst>
                </p14:cNvPr>
                <p14:cNvContentPartPr/>
                <p14:nvPr/>
              </p14:nvContentPartPr>
              <p14:xfrm>
                <a:off x="5130804" y="5907742"/>
                <a:ext cx="155880" cy="18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2269A4-E152-FA43-BA94-1766F744531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21804" y="5899102"/>
                  <a:ext cx="173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2477F62-B877-5343-8FB4-34D55DAF548F}"/>
                    </a:ext>
                  </a:extLst>
                </p14:cNvPr>
                <p14:cNvContentPartPr/>
                <p14:nvPr/>
              </p14:nvContentPartPr>
              <p14:xfrm>
                <a:off x="5156724" y="6024022"/>
                <a:ext cx="119520" cy="1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2477F62-B877-5343-8FB4-34D55DAF54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47724" y="6015022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7E5C44-F3FC-9D4B-A7B3-001417A85080}"/>
                    </a:ext>
                  </a:extLst>
                </p14:cNvPr>
                <p14:cNvContentPartPr/>
                <p14:nvPr/>
              </p14:nvContentPartPr>
              <p14:xfrm>
                <a:off x="5388924" y="5967862"/>
                <a:ext cx="155520" cy="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7E5C44-F3FC-9D4B-A7B3-001417A8508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80284" y="5959222"/>
                  <a:ext cx="173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261F1D-DB1A-7F4A-87D1-0B3A754CCC8D}"/>
                    </a:ext>
                  </a:extLst>
                </p14:cNvPr>
                <p14:cNvContentPartPr/>
                <p14:nvPr/>
              </p14:nvContentPartPr>
              <p14:xfrm>
                <a:off x="5689524" y="5653582"/>
                <a:ext cx="126360" cy="24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261F1D-DB1A-7F4A-87D1-0B3A754CCC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680524" y="5644942"/>
                  <a:ext cx="144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3707FB-8BB2-E548-8387-885F82A59BF5}"/>
                    </a:ext>
                  </a:extLst>
                </p14:cNvPr>
                <p14:cNvContentPartPr/>
                <p14:nvPr/>
              </p14:nvContentPartPr>
              <p14:xfrm>
                <a:off x="5667924" y="5761222"/>
                <a:ext cx="330120" cy="78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3707FB-8BB2-E548-8387-885F82A59B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59284" y="5752582"/>
                  <a:ext cx="34776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0BB100-EDF2-1948-9D46-48F655A29A0B}"/>
                    </a:ext>
                  </a:extLst>
                </p14:cNvPr>
                <p14:cNvContentPartPr/>
                <p14:nvPr/>
              </p14:nvContentPartPr>
              <p14:xfrm>
                <a:off x="6157884" y="5704342"/>
                <a:ext cx="165960" cy="330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0BB100-EDF2-1948-9D46-48F655A29A0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49244" y="5695702"/>
                  <a:ext cx="183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9F6F69-A298-9B4A-BC97-BD94A75F6865}"/>
                    </a:ext>
                  </a:extLst>
                </p14:cNvPr>
                <p14:cNvContentPartPr/>
                <p14:nvPr/>
              </p14:nvContentPartPr>
              <p14:xfrm>
                <a:off x="6081204" y="5998462"/>
                <a:ext cx="572040" cy="5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9F6F69-A298-9B4A-BC97-BD94A75F686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72204" y="5989822"/>
                  <a:ext cx="589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21C002-4DC3-4F41-9D18-D62DC204C2A5}"/>
                    </a:ext>
                  </a:extLst>
                </p14:cNvPr>
                <p14:cNvContentPartPr/>
                <p14:nvPr/>
              </p14:nvContentPartPr>
              <p14:xfrm>
                <a:off x="6120444" y="6137782"/>
                <a:ext cx="73440" cy="206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21C002-4DC3-4F41-9D18-D62DC204C2A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11444" y="6128782"/>
                  <a:ext cx="91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7A0C490-BFF5-4248-A83C-CF6250752E99}"/>
                    </a:ext>
                  </a:extLst>
                </p14:cNvPr>
                <p14:cNvContentPartPr/>
                <p14:nvPr/>
              </p14:nvContentPartPr>
              <p14:xfrm>
                <a:off x="6341484" y="6102502"/>
                <a:ext cx="230040" cy="131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7A0C490-BFF5-4248-A83C-CF6250752E9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32844" y="6093862"/>
                  <a:ext cx="247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3D19CF-FD1A-A04E-AB02-4A4EEE2E8723}"/>
                    </a:ext>
                  </a:extLst>
                </p14:cNvPr>
                <p14:cNvContentPartPr/>
                <p14:nvPr/>
              </p14:nvContentPartPr>
              <p14:xfrm>
                <a:off x="6426804" y="6177382"/>
                <a:ext cx="68040" cy="26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3D19CF-FD1A-A04E-AB02-4A4EEE2E872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17804" y="6168742"/>
                  <a:ext cx="85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923CDB-8E1D-4E4B-B75D-D03482709109}"/>
                    </a:ext>
                  </a:extLst>
                </p14:cNvPr>
                <p14:cNvContentPartPr/>
                <p14:nvPr/>
              </p14:nvContentPartPr>
              <p14:xfrm>
                <a:off x="6761964" y="5939422"/>
                <a:ext cx="131760" cy="22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923CDB-8E1D-4E4B-B75D-D0348270910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52964" y="5930782"/>
                  <a:ext cx="149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0D7F183-C84F-6D4D-AD60-C579E7C532BB}"/>
                    </a:ext>
                  </a:extLst>
                </p14:cNvPr>
                <p14:cNvContentPartPr/>
                <p14:nvPr/>
              </p14:nvContentPartPr>
              <p14:xfrm>
                <a:off x="6779244" y="5959222"/>
                <a:ext cx="131040" cy="167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0D7F183-C84F-6D4D-AD60-C579E7C532B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70244" y="5950222"/>
                  <a:ext cx="14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C75C18-9D16-7344-AC04-34527364D439}"/>
                    </a:ext>
                  </a:extLst>
                </p14:cNvPr>
                <p14:cNvContentPartPr/>
                <p14:nvPr/>
              </p14:nvContentPartPr>
              <p14:xfrm>
                <a:off x="6738204" y="6045982"/>
                <a:ext cx="222120" cy="16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C75C18-9D16-7344-AC04-34527364D43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29564" y="6036982"/>
                  <a:ext cx="239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0B59793-8081-844D-BF14-22D88DAA2425}"/>
                    </a:ext>
                  </a:extLst>
                </p14:cNvPr>
                <p14:cNvContentPartPr/>
                <p14:nvPr/>
              </p14:nvContentPartPr>
              <p14:xfrm>
                <a:off x="7047084" y="5815222"/>
                <a:ext cx="7704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0B59793-8081-844D-BF14-22D88DAA242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8084" y="5806582"/>
                  <a:ext cx="94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B8AF6EA-A39B-EB45-A463-DD110A87FAE6}"/>
                    </a:ext>
                  </a:extLst>
                </p14:cNvPr>
                <p14:cNvContentPartPr/>
                <p14:nvPr/>
              </p14:nvContentPartPr>
              <p14:xfrm>
                <a:off x="7182444" y="6037342"/>
                <a:ext cx="322200" cy="47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B8AF6EA-A39B-EB45-A463-DD110A87FAE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73444" y="6028702"/>
                  <a:ext cx="339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72C47B-C02E-474B-B1F5-31B24544189C}"/>
                    </a:ext>
                  </a:extLst>
                </p14:cNvPr>
                <p14:cNvContentPartPr/>
                <p14:nvPr/>
              </p14:nvContentPartPr>
              <p14:xfrm>
                <a:off x="7566924" y="6360982"/>
                <a:ext cx="223560" cy="141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72C47B-C02E-474B-B1F5-31B24544189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57924" y="6351982"/>
                  <a:ext cx="241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615B7-3BFC-2A43-A8DE-94C5B90A16BA}"/>
                    </a:ext>
                  </a:extLst>
                </p14:cNvPr>
                <p14:cNvContentPartPr/>
                <p14:nvPr/>
              </p14:nvContentPartPr>
              <p14:xfrm>
                <a:off x="7785084" y="5545222"/>
                <a:ext cx="151200" cy="28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615B7-3BFC-2A43-A8DE-94C5B90A16B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76084" y="5536582"/>
                  <a:ext cx="168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8D81DCF-EB43-DD4E-BC1C-2B2885759F1D}"/>
                    </a:ext>
                  </a:extLst>
                </p14:cNvPr>
                <p14:cNvContentPartPr/>
                <p14:nvPr/>
              </p14:nvContentPartPr>
              <p14:xfrm>
                <a:off x="7779324" y="5819182"/>
                <a:ext cx="533520" cy="40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8D81DCF-EB43-DD4E-BC1C-2B2885759F1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770684" y="5810542"/>
                  <a:ext cx="55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55995D4-F495-2444-A2BB-F8D4923493A0}"/>
                    </a:ext>
                  </a:extLst>
                </p14:cNvPr>
                <p14:cNvContentPartPr/>
                <p14:nvPr/>
              </p14:nvContentPartPr>
              <p14:xfrm>
                <a:off x="7658364" y="5941222"/>
                <a:ext cx="161640" cy="19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55995D4-F495-2444-A2BB-F8D4923493A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49364" y="5932222"/>
                  <a:ext cx="179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1004E9F-D355-FE4A-BF24-DAFD444E5E3E}"/>
                    </a:ext>
                  </a:extLst>
                </p14:cNvPr>
                <p14:cNvContentPartPr/>
                <p14:nvPr/>
              </p14:nvContentPartPr>
              <p14:xfrm>
                <a:off x="7899564" y="5947342"/>
                <a:ext cx="221040" cy="163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1004E9F-D355-FE4A-BF24-DAFD444E5E3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890924" y="5938342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3AFC08-717E-5542-8521-4F3F2B252066}"/>
                    </a:ext>
                  </a:extLst>
                </p14:cNvPr>
                <p14:cNvContentPartPr/>
                <p14:nvPr/>
              </p14:nvContentPartPr>
              <p14:xfrm>
                <a:off x="8059764" y="6026902"/>
                <a:ext cx="32040" cy="168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3AFC08-717E-5542-8521-4F3F2B25206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50764" y="6018262"/>
                  <a:ext cx="49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49032A-37D5-C349-9B98-0CC804167DCB}"/>
                    </a:ext>
                  </a:extLst>
                </p14:cNvPr>
                <p14:cNvContentPartPr/>
                <p14:nvPr/>
              </p14:nvContentPartPr>
              <p14:xfrm>
                <a:off x="8369724" y="5979382"/>
                <a:ext cx="275400" cy="60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49032A-37D5-C349-9B98-0CC804167DC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360724" y="5970742"/>
                  <a:ext cx="293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0DC598-35B2-1043-8DDE-75C6115C8141}"/>
                    </a:ext>
                  </a:extLst>
                </p14:cNvPr>
                <p14:cNvContentPartPr/>
                <p14:nvPr/>
              </p14:nvContentPartPr>
              <p14:xfrm>
                <a:off x="8453244" y="5913502"/>
                <a:ext cx="104400" cy="27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0DC598-35B2-1043-8DDE-75C6115C814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444244" y="5904502"/>
                  <a:ext cx="122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ECA162-1D26-B04B-81F7-0E4C63BD517F}"/>
                    </a:ext>
                  </a:extLst>
                </p14:cNvPr>
                <p14:cNvContentPartPr/>
                <p14:nvPr/>
              </p14:nvContentPartPr>
              <p14:xfrm>
                <a:off x="8793444" y="5557462"/>
                <a:ext cx="9180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ECA162-1D26-B04B-81F7-0E4C63BD517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84804" y="5548822"/>
                  <a:ext cx="109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13BBEEB-7367-2040-AEEE-18FAFAF90D2C}"/>
                    </a:ext>
                  </a:extLst>
                </p14:cNvPr>
                <p14:cNvContentPartPr/>
                <p14:nvPr/>
              </p14:nvContentPartPr>
              <p14:xfrm>
                <a:off x="8843844" y="5611822"/>
                <a:ext cx="202680" cy="32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13BBEEB-7367-2040-AEEE-18FAFAF90D2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835204" y="5603182"/>
                  <a:ext cx="220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FD7921-0BE5-9544-A974-E33F858E01CA}"/>
                    </a:ext>
                  </a:extLst>
                </p14:cNvPr>
                <p14:cNvContentPartPr/>
                <p14:nvPr/>
              </p14:nvContentPartPr>
              <p14:xfrm>
                <a:off x="8753124" y="5909902"/>
                <a:ext cx="206280" cy="28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FD7921-0BE5-9544-A974-E33F858E01C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744484" y="5900902"/>
                  <a:ext cx="223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5B41CF9-987B-F64F-B537-FB2646455193}"/>
                    </a:ext>
                  </a:extLst>
                </p14:cNvPr>
                <p14:cNvContentPartPr/>
                <p14:nvPr/>
              </p14:nvContentPartPr>
              <p14:xfrm>
                <a:off x="8812164" y="5991262"/>
                <a:ext cx="35280" cy="228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5B41CF9-987B-F64F-B537-FB264645519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03524" y="5982622"/>
                  <a:ext cx="5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835D61-FED5-B54A-A83D-84A682CA351B}"/>
                    </a:ext>
                  </a:extLst>
                </p14:cNvPr>
                <p14:cNvContentPartPr/>
                <p14:nvPr/>
              </p14:nvContentPartPr>
              <p14:xfrm>
                <a:off x="8884884" y="6021862"/>
                <a:ext cx="296640" cy="117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835D61-FED5-B54A-A83D-84A682CA351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75884" y="6012862"/>
                  <a:ext cx="314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157500C-E73A-484A-B74C-0ACF245F0862}"/>
                    </a:ext>
                  </a:extLst>
                </p14:cNvPr>
                <p14:cNvContentPartPr/>
                <p14:nvPr/>
              </p14:nvContentPartPr>
              <p14:xfrm>
                <a:off x="9006924" y="6075502"/>
                <a:ext cx="28800" cy="164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157500C-E73A-484A-B74C-0ACF245F08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98284" y="6066502"/>
                  <a:ext cx="46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61130C-CB94-4544-B6E7-1E9F77DBD49F}"/>
                    </a:ext>
                  </a:extLst>
                </p14:cNvPr>
                <p14:cNvContentPartPr/>
                <p14:nvPr/>
              </p14:nvContentPartPr>
              <p14:xfrm>
                <a:off x="9210324" y="5870662"/>
                <a:ext cx="11160" cy="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61130C-CB94-4544-B6E7-1E9F77DBD49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01324" y="5862022"/>
                  <a:ext cx="28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EA1BBF5-D6CA-AD46-9D72-756B1721512E}"/>
                    </a:ext>
                  </a:extLst>
                </p14:cNvPr>
                <p14:cNvContentPartPr/>
                <p14:nvPr/>
              </p14:nvContentPartPr>
              <p14:xfrm>
                <a:off x="7764564" y="5923582"/>
                <a:ext cx="62640" cy="202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EA1BBF5-D6CA-AD46-9D72-756B1721512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5924" y="5914582"/>
                  <a:ext cx="802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B58BDF7-BD8A-2541-B637-2186EF7138EE}"/>
              </a:ext>
            </a:extLst>
          </p:cNvPr>
          <p:cNvGrpSpPr/>
          <p:nvPr/>
        </p:nvGrpSpPr>
        <p:grpSpPr>
          <a:xfrm>
            <a:off x="10703604" y="2355982"/>
            <a:ext cx="1544040" cy="1814040"/>
            <a:chOff x="10703604" y="2355982"/>
            <a:chExt cx="1544040" cy="18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A747AF8-1529-4A44-BEF9-B57717E5DE6B}"/>
                    </a:ext>
                  </a:extLst>
                </p14:cNvPr>
                <p14:cNvContentPartPr/>
                <p14:nvPr/>
              </p14:nvContentPartPr>
              <p14:xfrm>
                <a:off x="10912404" y="2355982"/>
                <a:ext cx="171360" cy="1209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A747AF8-1529-4A44-BEF9-B57717E5DE6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03404" y="2346982"/>
                  <a:ext cx="18900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D5DCD1-D9DB-1948-A140-FA6D174B0255}"/>
                    </a:ext>
                  </a:extLst>
                </p14:cNvPr>
                <p14:cNvContentPartPr/>
                <p14:nvPr/>
              </p14:nvContentPartPr>
              <p14:xfrm>
                <a:off x="10703604" y="3020182"/>
                <a:ext cx="1406160" cy="253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D5DCD1-D9DB-1948-A140-FA6D174B025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694964" y="3011542"/>
                  <a:ext cx="1423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6F491FF-5E50-0E47-93D6-D28107B29F65}"/>
                    </a:ext>
                  </a:extLst>
                </p14:cNvPr>
                <p14:cNvContentPartPr/>
                <p14:nvPr/>
              </p14:nvContentPartPr>
              <p14:xfrm>
                <a:off x="11365644" y="2398102"/>
                <a:ext cx="882000" cy="1096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6F491FF-5E50-0E47-93D6-D28107B29F6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357004" y="2389462"/>
                  <a:ext cx="899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E41E0C-46A4-AC43-BD60-F24F5EAA4C79}"/>
                    </a:ext>
                  </a:extLst>
                </p14:cNvPr>
                <p14:cNvContentPartPr/>
                <p14:nvPr/>
              </p14:nvContentPartPr>
              <p14:xfrm>
                <a:off x="11360964" y="3126382"/>
                <a:ext cx="116640" cy="10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E41E0C-46A4-AC43-BD60-F24F5EAA4C7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352324" y="3117382"/>
                  <a:ext cx="134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5A0C3F-FC67-084D-84B9-1BECF0819E8B}"/>
                    </a:ext>
                  </a:extLst>
                </p14:cNvPr>
                <p14:cNvContentPartPr/>
                <p14:nvPr/>
              </p14:nvContentPartPr>
              <p14:xfrm>
                <a:off x="11627364" y="3230782"/>
                <a:ext cx="24120" cy="256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5A0C3F-FC67-084D-84B9-1BECF0819E8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618364" y="3222142"/>
                  <a:ext cx="41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86C7F9B-C8B4-CF4C-8AF0-3AEE94E16EF1}"/>
                    </a:ext>
                  </a:extLst>
                </p14:cNvPr>
                <p14:cNvContentPartPr/>
                <p14:nvPr/>
              </p14:nvContentPartPr>
              <p14:xfrm>
                <a:off x="11291124" y="3282982"/>
                <a:ext cx="105840" cy="887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86C7F9B-C8B4-CF4C-8AF0-3AEE94E16EF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282124" y="3273982"/>
                  <a:ext cx="123480" cy="90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902540D-7483-CD46-85B1-C91B3586A286}"/>
              </a:ext>
            </a:extLst>
          </p:cNvPr>
          <p:cNvGrpSpPr/>
          <p:nvPr/>
        </p:nvGrpSpPr>
        <p:grpSpPr>
          <a:xfrm>
            <a:off x="7040964" y="5363782"/>
            <a:ext cx="1436040" cy="1375200"/>
            <a:chOff x="7040964" y="5363782"/>
            <a:chExt cx="1436040" cy="13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12EFE0-C4E6-3F44-8D75-4475C9D192DC}"/>
                    </a:ext>
                  </a:extLst>
                </p14:cNvPr>
                <p14:cNvContentPartPr/>
                <p14:nvPr/>
              </p14:nvContentPartPr>
              <p14:xfrm>
                <a:off x="7040964" y="5363782"/>
                <a:ext cx="1258560" cy="1375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12EFE0-C4E6-3F44-8D75-4475C9D192D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32324" y="5354782"/>
                  <a:ext cx="1276200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4A5AFD2-AF94-7D4E-9033-842A458E22D3}"/>
                    </a:ext>
                  </a:extLst>
                </p14:cNvPr>
                <p14:cNvContentPartPr/>
                <p14:nvPr/>
              </p14:nvContentPartPr>
              <p14:xfrm>
                <a:off x="8359644" y="6608662"/>
                <a:ext cx="117360" cy="1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4A5AFD2-AF94-7D4E-9033-842A458E22D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51004" y="6599662"/>
                  <a:ext cx="135000" cy="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393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74BBDF-DB8F-2842-84B5-9B87A22AA868}"/>
                  </a:ext>
                </a:extLst>
              </p14:cNvPr>
              <p14:cNvContentPartPr/>
              <p14:nvPr/>
            </p14:nvContentPartPr>
            <p14:xfrm>
              <a:off x="8250660" y="2287660"/>
              <a:ext cx="17280" cy="8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74BBDF-DB8F-2842-84B5-9B87A22AA8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2020" y="2279020"/>
                <a:ext cx="34920" cy="259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E1D72C7-AB6E-5F44-8638-7A29F5D6937D}"/>
              </a:ext>
            </a:extLst>
          </p:cNvPr>
          <p:cNvSpPr txBox="1"/>
          <p:nvPr/>
        </p:nvSpPr>
        <p:spPr>
          <a:xfrm>
            <a:off x="6973952" y="2416384"/>
            <a:ext cx="5070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E(S): calculate the entropy for the dataset based on the labels</a:t>
            </a:r>
          </a:p>
          <a:p>
            <a:endParaRPr lang="en-US" dirty="0"/>
          </a:p>
          <a:p>
            <a:r>
              <a:rPr lang="en-US" dirty="0"/>
              <a:t>E(attribute)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9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74BBDF-DB8F-2842-84B5-9B87A22AA868}"/>
                  </a:ext>
                </a:extLst>
              </p14:cNvPr>
              <p14:cNvContentPartPr/>
              <p14:nvPr/>
            </p14:nvContentPartPr>
            <p14:xfrm>
              <a:off x="8250660" y="2287660"/>
              <a:ext cx="17280" cy="8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74BBDF-DB8F-2842-84B5-9B87A22AA8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2020" y="2279020"/>
                <a:ext cx="34920" cy="259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E1D72C7-AB6E-5F44-8638-7A29F5D6937D}"/>
              </a:ext>
            </a:extLst>
          </p:cNvPr>
          <p:cNvSpPr txBox="1"/>
          <p:nvPr/>
        </p:nvSpPr>
        <p:spPr>
          <a:xfrm>
            <a:off x="6973952" y="2416384"/>
            <a:ext cx="5070162" cy="96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(1). Calculate the entropy for the dataset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labels do you have ( more than two)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36B55-C4E8-A84E-B79B-499CBD9D1DEA}"/>
              </a:ext>
            </a:extLst>
          </p:cNvPr>
          <p:cNvGrpSpPr/>
          <p:nvPr/>
        </p:nvGrpSpPr>
        <p:grpSpPr>
          <a:xfrm>
            <a:off x="6919660" y="3138700"/>
            <a:ext cx="177840" cy="184320"/>
            <a:chOff x="6919660" y="3138700"/>
            <a:chExt cx="17784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9C2D8-723D-C34B-86CF-3A0214ADAFC5}"/>
                    </a:ext>
                  </a:extLst>
                </p14:cNvPr>
                <p14:cNvContentPartPr/>
                <p14:nvPr/>
              </p14:nvContentPartPr>
              <p14:xfrm>
                <a:off x="6919660" y="3138700"/>
                <a:ext cx="71280" cy="18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9C2D8-723D-C34B-86CF-3A0214ADAF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1020" y="3130060"/>
                  <a:ext cx="88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210CB1-EE16-7245-904C-2C4E11E5AE4B}"/>
                    </a:ext>
                  </a:extLst>
                </p14:cNvPr>
                <p14:cNvContentPartPr/>
                <p14:nvPr/>
              </p14:nvContentPartPr>
              <p14:xfrm>
                <a:off x="7097140" y="320818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210CB1-EE16-7245-904C-2C4E11E5AE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8500" y="3199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657D65-CB2F-5443-BB35-E630903EA8B3}"/>
                    </a:ext>
                  </a:extLst>
                </p14:cNvPr>
                <p14:cNvContentPartPr/>
                <p14:nvPr/>
              </p14:nvContentPartPr>
              <p14:xfrm>
                <a:off x="7043860" y="3278020"/>
                <a:ext cx="21960" cy="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657D65-CB2F-5443-BB35-E630903EA8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34860" y="3269020"/>
                  <a:ext cx="3960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580EE5-4BC7-194F-AC37-8F30AA2FEC71}"/>
                  </a:ext>
                </a:extLst>
              </p14:cNvPr>
              <p14:cNvContentPartPr/>
              <p14:nvPr/>
            </p14:nvContentPartPr>
            <p14:xfrm>
              <a:off x="7421860" y="315562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580EE5-4BC7-194F-AC37-8F30AA2FEC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12860" y="3146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A5FBB352-0D70-2C47-894D-33B8E328C7FD}"/>
              </a:ext>
            </a:extLst>
          </p:cNvPr>
          <p:cNvGrpSpPr/>
          <p:nvPr/>
        </p:nvGrpSpPr>
        <p:grpSpPr>
          <a:xfrm>
            <a:off x="7277860" y="3154900"/>
            <a:ext cx="1114920" cy="316080"/>
            <a:chOff x="7277860" y="3154900"/>
            <a:chExt cx="111492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0667D6-0A8F-7C46-A36E-0ABD33EDE0B1}"/>
                    </a:ext>
                  </a:extLst>
                </p14:cNvPr>
                <p14:cNvContentPartPr/>
                <p14:nvPr/>
              </p14:nvContentPartPr>
              <p14:xfrm>
                <a:off x="7277860" y="3154900"/>
                <a:ext cx="144360" cy="237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0667D6-0A8F-7C46-A36E-0ABD33EDE0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9220" y="3145900"/>
                  <a:ext cx="162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54499B-5324-9246-99E5-8A8BA1364E6B}"/>
                    </a:ext>
                  </a:extLst>
                </p14:cNvPr>
                <p14:cNvContentPartPr/>
                <p14:nvPr/>
              </p14:nvContentPartPr>
              <p14:xfrm>
                <a:off x="7484500" y="3289540"/>
                <a:ext cx="39960" cy="89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54499B-5324-9246-99E5-8A8BA1364E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5860" y="3280900"/>
                  <a:ext cx="57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8CC6A7-4BE4-264E-8354-D73D391C4BF3}"/>
                    </a:ext>
                  </a:extLst>
                </p14:cNvPr>
                <p14:cNvContentPartPr/>
                <p14:nvPr/>
              </p14:nvContentPartPr>
              <p14:xfrm>
                <a:off x="7569820" y="3222940"/>
                <a:ext cx="6840" cy="4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8CC6A7-4BE4-264E-8354-D73D391C4B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60820" y="3213940"/>
                  <a:ext cx="2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F81824-FA59-224C-951A-1CE19BCDE05D}"/>
                    </a:ext>
                  </a:extLst>
                </p14:cNvPr>
                <p14:cNvContentPartPr/>
                <p14:nvPr/>
              </p14:nvContentPartPr>
              <p14:xfrm>
                <a:off x="7521940" y="3252820"/>
                <a:ext cx="296280" cy="124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F81824-FA59-224C-951A-1CE19BCDE0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13300" y="3243820"/>
                  <a:ext cx="31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4DE807-EA0D-1043-8663-67CF368345A9}"/>
                    </a:ext>
                  </a:extLst>
                </p14:cNvPr>
                <p14:cNvContentPartPr/>
                <p14:nvPr/>
              </p14:nvContentPartPr>
              <p14:xfrm>
                <a:off x="7573780" y="3287740"/>
                <a:ext cx="33840" cy="1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4DE807-EA0D-1043-8663-67CF368345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64780" y="3279100"/>
                  <a:ext cx="51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DA1312-B1B2-274D-A3E8-3EAABDFB2C61}"/>
                    </a:ext>
                  </a:extLst>
                </p14:cNvPr>
                <p14:cNvContentPartPr/>
                <p14:nvPr/>
              </p14:nvContentPartPr>
              <p14:xfrm>
                <a:off x="7911460" y="3304660"/>
                <a:ext cx="196920" cy="11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DA1312-B1B2-274D-A3E8-3EAABDFB2C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02820" y="3296020"/>
                  <a:ext cx="214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8F7D8E-3AE8-3A45-B402-16A0BF19F4FB}"/>
                    </a:ext>
                  </a:extLst>
                </p14:cNvPr>
                <p14:cNvContentPartPr/>
                <p14:nvPr/>
              </p14:nvContentPartPr>
              <p14:xfrm>
                <a:off x="8158780" y="3327700"/>
                <a:ext cx="92880" cy="83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8F7D8E-3AE8-3A45-B402-16A0BF19F4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49780" y="3319060"/>
                  <a:ext cx="110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FEF667B-1FE5-E54D-AAF2-61013664C44A}"/>
                    </a:ext>
                  </a:extLst>
                </p14:cNvPr>
                <p14:cNvContentPartPr/>
                <p14:nvPr/>
              </p14:nvContentPartPr>
              <p14:xfrm>
                <a:off x="8348860" y="3410860"/>
                <a:ext cx="43920" cy="6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FEF667B-1FE5-E54D-AAF2-61013664C4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40220" y="3401860"/>
                  <a:ext cx="61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34A1F9-41E3-A44B-8E38-E8F9FEF235E6}"/>
              </a:ext>
            </a:extLst>
          </p:cNvPr>
          <p:cNvGrpSpPr/>
          <p:nvPr/>
        </p:nvGrpSpPr>
        <p:grpSpPr>
          <a:xfrm>
            <a:off x="8537500" y="3213220"/>
            <a:ext cx="1050840" cy="285840"/>
            <a:chOff x="8537500" y="3213220"/>
            <a:chExt cx="105084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71E037-8FF8-5C48-9703-3BD57331290C}"/>
                    </a:ext>
                  </a:extLst>
                </p14:cNvPr>
                <p14:cNvContentPartPr/>
                <p14:nvPr/>
              </p14:nvContentPartPr>
              <p14:xfrm>
                <a:off x="8537500" y="3213220"/>
                <a:ext cx="354960" cy="3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71E037-8FF8-5C48-9703-3BD57331290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8860" y="3204580"/>
                  <a:ext cx="372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817F0E4-A5E2-F44E-9057-DF9F900EDB27}"/>
                    </a:ext>
                  </a:extLst>
                </p14:cNvPr>
                <p14:cNvContentPartPr/>
                <p14:nvPr/>
              </p14:nvContentPartPr>
              <p14:xfrm>
                <a:off x="8742700" y="3244540"/>
                <a:ext cx="43560" cy="25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817F0E4-A5E2-F44E-9057-DF9F900EDB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3700" y="3235900"/>
                  <a:ext cx="61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4257C9F-3704-3140-93EB-57D2324B4946}"/>
                    </a:ext>
                  </a:extLst>
                </p14:cNvPr>
                <p14:cNvContentPartPr/>
                <p14:nvPr/>
              </p14:nvContentPartPr>
              <p14:xfrm>
                <a:off x="8801020" y="3317620"/>
                <a:ext cx="172800" cy="100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4257C9F-3704-3140-93EB-57D2324B49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92380" y="3308620"/>
                  <a:ext cx="19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2B8FD0-0789-734F-BACA-68C0B02CA761}"/>
                    </a:ext>
                  </a:extLst>
                </p14:cNvPr>
                <p14:cNvContentPartPr/>
                <p14:nvPr/>
              </p14:nvContentPartPr>
              <p14:xfrm>
                <a:off x="9036100" y="3316900"/>
                <a:ext cx="302760" cy="12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2B8FD0-0789-734F-BACA-68C0B02CA7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27100" y="3307900"/>
                  <a:ext cx="32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4B009A-A67B-7747-87EC-7E7C048D4BAE}"/>
                    </a:ext>
                  </a:extLst>
                </p14:cNvPr>
                <p14:cNvContentPartPr/>
                <p14:nvPr/>
              </p14:nvContentPartPr>
              <p14:xfrm>
                <a:off x="9348580" y="3398620"/>
                <a:ext cx="18000" cy="56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4B009A-A67B-7747-87EC-7E7C048D4B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39580" y="3389980"/>
                  <a:ext cx="35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D80A7F-9E7E-2A45-BEB9-51CB513AE399}"/>
                    </a:ext>
                  </a:extLst>
                </p14:cNvPr>
                <p14:cNvContentPartPr/>
                <p14:nvPr/>
              </p14:nvContentPartPr>
              <p14:xfrm>
                <a:off x="9387460" y="3328060"/>
                <a:ext cx="3600" cy="1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D80A7F-9E7E-2A45-BEB9-51CB513AE39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8460" y="3319060"/>
                  <a:ext cx="2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0D12C9-95D6-1340-A809-9213FC66685A}"/>
                    </a:ext>
                  </a:extLst>
                </p14:cNvPr>
                <p14:cNvContentPartPr/>
                <p14:nvPr/>
              </p14:nvContentPartPr>
              <p14:xfrm>
                <a:off x="9458380" y="3338140"/>
                <a:ext cx="61200" cy="11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0D12C9-95D6-1340-A809-9213FC66685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49740" y="3329140"/>
                  <a:ext cx="78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C280FE-387A-6041-971E-C286D94967C0}"/>
                    </a:ext>
                  </a:extLst>
                </p14:cNvPr>
                <p14:cNvContentPartPr/>
                <p14:nvPr/>
              </p14:nvContentPartPr>
              <p14:xfrm>
                <a:off x="9553420" y="3406900"/>
                <a:ext cx="34920" cy="42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C280FE-387A-6041-971E-C286D94967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44780" y="3397900"/>
                  <a:ext cx="525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CAA320-B291-454B-82ED-3C3B8249E14C}"/>
              </a:ext>
            </a:extLst>
          </p:cNvPr>
          <p:cNvGrpSpPr/>
          <p:nvPr/>
        </p:nvGrpSpPr>
        <p:grpSpPr>
          <a:xfrm>
            <a:off x="9894700" y="3167140"/>
            <a:ext cx="390600" cy="357480"/>
            <a:chOff x="9894700" y="3167140"/>
            <a:chExt cx="39060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F075C5-240F-3947-B6C3-B2440A6E39AF}"/>
                    </a:ext>
                  </a:extLst>
                </p14:cNvPr>
                <p14:cNvContentPartPr/>
                <p14:nvPr/>
              </p14:nvContentPartPr>
              <p14:xfrm>
                <a:off x="9894700" y="3231580"/>
                <a:ext cx="14760" cy="23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F075C5-240F-3947-B6C3-B2440A6E39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86060" y="3222580"/>
                  <a:ext cx="3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B20298-4D5B-6745-8203-94775633075A}"/>
                    </a:ext>
                  </a:extLst>
                </p14:cNvPr>
                <p14:cNvContentPartPr/>
                <p14:nvPr/>
              </p14:nvContentPartPr>
              <p14:xfrm>
                <a:off x="10062820" y="3167140"/>
                <a:ext cx="34200" cy="35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B20298-4D5B-6745-8203-9477563307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53820" y="3158500"/>
                  <a:ext cx="51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3E4265-CD10-8D45-AA2A-2BBC0ABB38D8}"/>
                    </a:ext>
                  </a:extLst>
                </p14:cNvPr>
                <p14:cNvContentPartPr/>
                <p14:nvPr/>
              </p14:nvContentPartPr>
              <p14:xfrm>
                <a:off x="9982540" y="3352540"/>
                <a:ext cx="111240" cy="8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3E4265-CD10-8D45-AA2A-2BBC0ABB38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73900" y="3343900"/>
                  <a:ext cx="128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7EE709-ACEE-5247-95DB-DCF7B75E7E89}"/>
                    </a:ext>
                  </a:extLst>
                </p14:cNvPr>
                <p14:cNvContentPartPr/>
                <p14:nvPr/>
              </p14:nvContentPartPr>
              <p14:xfrm>
                <a:off x="10223380" y="3408700"/>
                <a:ext cx="61920" cy="10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7EE709-ACEE-5247-95DB-DCF7B75E7E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14740" y="3400060"/>
                  <a:ext cx="795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0372BD8-43E3-214C-8BED-0398ADF39600}"/>
                  </a:ext>
                </a:extLst>
              </p14:cNvPr>
              <p14:cNvContentPartPr/>
              <p14:nvPr/>
            </p14:nvContentPartPr>
            <p14:xfrm>
              <a:off x="10452700" y="3209620"/>
              <a:ext cx="127080" cy="243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0372BD8-43E3-214C-8BED-0398ADF3960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44060" y="3200980"/>
                <a:ext cx="1447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3301A7-26F0-AB49-98CA-FD156BD24F9C}"/>
                  </a:ext>
                </a:extLst>
              </p14:cNvPr>
              <p14:cNvContentPartPr/>
              <p14:nvPr/>
            </p14:nvContentPartPr>
            <p14:xfrm>
              <a:off x="10809100" y="3431740"/>
              <a:ext cx="14400" cy="14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3301A7-26F0-AB49-98CA-FD156BD24F9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00460" y="3422740"/>
                <a:ext cx="32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699CF5-C991-DF48-A921-8006A1F06B73}"/>
                  </a:ext>
                </a:extLst>
              </p14:cNvPr>
              <p14:cNvContentPartPr/>
              <p14:nvPr/>
            </p14:nvContentPartPr>
            <p14:xfrm>
              <a:off x="6901660" y="3821980"/>
              <a:ext cx="217080" cy="241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699CF5-C991-DF48-A921-8006A1F06B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92660" y="3813340"/>
                <a:ext cx="23472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72F34EFA-1625-294F-9160-9773D9F5EEB2}"/>
              </a:ext>
            </a:extLst>
          </p:cNvPr>
          <p:cNvGrpSpPr/>
          <p:nvPr/>
        </p:nvGrpSpPr>
        <p:grpSpPr>
          <a:xfrm>
            <a:off x="7296940" y="3698500"/>
            <a:ext cx="2080800" cy="792360"/>
            <a:chOff x="7296940" y="3698500"/>
            <a:chExt cx="208080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DBF2F5-B507-DC47-A49D-7BC8A2288C94}"/>
                    </a:ext>
                  </a:extLst>
                </p14:cNvPr>
                <p14:cNvContentPartPr/>
                <p14:nvPr/>
              </p14:nvContentPartPr>
              <p14:xfrm>
                <a:off x="7305940" y="3925300"/>
                <a:ext cx="73080" cy="2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DBF2F5-B507-DC47-A49D-7BC8A2288C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96940" y="3916660"/>
                  <a:ext cx="90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67589B-F5FF-F54D-A818-70A666442C6F}"/>
                    </a:ext>
                  </a:extLst>
                </p14:cNvPr>
                <p14:cNvContentPartPr/>
                <p14:nvPr/>
              </p14:nvContentPartPr>
              <p14:xfrm>
                <a:off x="7296940" y="4012060"/>
                <a:ext cx="11484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67589B-F5FF-F54D-A818-70A666442C6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87940" y="4003060"/>
                  <a:ext cx="13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8D2EC4-5A8A-AF44-B4C9-C8FAA0CB7355}"/>
                    </a:ext>
                  </a:extLst>
                </p14:cNvPr>
                <p14:cNvContentPartPr/>
                <p14:nvPr/>
              </p14:nvContentPartPr>
              <p14:xfrm>
                <a:off x="7509700" y="3921340"/>
                <a:ext cx="142560" cy="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8D2EC4-5A8A-AF44-B4C9-C8FAA0CB73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01060" y="3912340"/>
                  <a:ext cx="160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2F53136-669A-D94E-8EF8-CEFD992F935A}"/>
                    </a:ext>
                  </a:extLst>
                </p14:cNvPr>
                <p14:cNvContentPartPr/>
                <p14:nvPr/>
              </p14:nvContentPartPr>
              <p14:xfrm>
                <a:off x="7762060" y="3698500"/>
                <a:ext cx="5616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F53136-669A-D94E-8EF8-CEFD992F93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53420" y="3689860"/>
                  <a:ext cx="73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09D50D-9EE0-8140-A344-464EE9FB5983}"/>
                    </a:ext>
                  </a:extLst>
                </p14:cNvPr>
                <p14:cNvContentPartPr/>
                <p14:nvPr/>
              </p14:nvContentPartPr>
              <p14:xfrm>
                <a:off x="7764580" y="3711460"/>
                <a:ext cx="180360" cy="651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09D50D-9EE0-8140-A344-464EE9FB59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55580" y="3702820"/>
                  <a:ext cx="1980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1CB5B1-B955-2046-A352-D8BD86816141}"/>
                    </a:ext>
                  </a:extLst>
                </p14:cNvPr>
                <p14:cNvContentPartPr/>
                <p14:nvPr/>
              </p14:nvContentPartPr>
              <p14:xfrm>
                <a:off x="8078140" y="3811180"/>
                <a:ext cx="16200" cy="465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1CB5B1-B955-2046-A352-D8BD868161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69500" y="3802540"/>
                  <a:ext cx="33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1445BD9-8075-8E4B-B66A-6F1D50182088}"/>
                    </a:ext>
                  </a:extLst>
                </p14:cNvPr>
                <p14:cNvContentPartPr/>
                <p14:nvPr/>
              </p14:nvContentPartPr>
              <p14:xfrm>
                <a:off x="8096140" y="3779500"/>
                <a:ext cx="203760" cy="19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1445BD9-8075-8E4B-B66A-6F1D5018208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87140" y="3770500"/>
                  <a:ext cx="22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F537B0-B9B3-234F-8BB1-D190CF7C7339}"/>
                    </a:ext>
                  </a:extLst>
                </p14:cNvPr>
                <p14:cNvContentPartPr/>
                <p14:nvPr/>
              </p14:nvContentPartPr>
              <p14:xfrm>
                <a:off x="8252020" y="4193860"/>
                <a:ext cx="10332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F537B0-B9B3-234F-8BB1-D190CF7C73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43020" y="4185220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95EA5A-2B90-DC40-A785-A486A7FCB7D3}"/>
                    </a:ext>
                  </a:extLst>
                </p14:cNvPr>
                <p14:cNvContentPartPr/>
                <p14:nvPr/>
              </p14:nvContentPartPr>
              <p14:xfrm>
                <a:off x="8459740" y="3844300"/>
                <a:ext cx="114120" cy="158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95EA5A-2B90-DC40-A785-A486A7FCB7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50740" y="3835300"/>
                  <a:ext cx="131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FC207E-490E-FE48-8E12-E390EFB8A44F}"/>
                    </a:ext>
                  </a:extLst>
                </p14:cNvPr>
                <p14:cNvContentPartPr/>
                <p14:nvPr/>
              </p14:nvContentPartPr>
              <p14:xfrm>
                <a:off x="8457220" y="3857620"/>
                <a:ext cx="129240" cy="138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FC207E-490E-FE48-8E12-E390EFB8A4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48580" y="3848620"/>
                  <a:ext cx="146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6E0F96-0E95-6345-BD98-2A17F0E4EFA1}"/>
                    </a:ext>
                  </a:extLst>
                </p14:cNvPr>
                <p14:cNvContentPartPr/>
                <p14:nvPr/>
              </p14:nvContentPartPr>
              <p14:xfrm>
                <a:off x="8428780" y="3947980"/>
                <a:ext cx="232200" cy="6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6E0F96-0E95-6345-BD98-2A17F0E4EF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0140" y="3939340"/>
                  <a:ext cx="249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BF2431-6C96-4F47-9F19-641AB01FB3CA}"/>
                    </a:ext>
                  </a:extLst>
                </p14:cNvPr>
                <p14:cNvContentPartPr/>
                <p14:nvPr/>
              </p14:nvContentPartPr>
              <p14:xfrm>
                <a:off x="8704540" y="3782380"/>
                <a:ext cx="14400" cy="38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BF2431-6C96-4F47-9F19-641AB01FB3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95900" y="3773740"/>
                  <a:ext cx="32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01380F-7D52-DD43-A015-F27397C0F316}"/>
                    </a:ext>
                  </a:extLst>
                </p14:cNvPr>
                <p14:cNvContentPartPr/>
                <p14:nvPr/>
              </p14:nvContentPartPr>
              <p14:xfrm>
                <a:off x="8765020" y="4068940"/>
                <a:ext cx="106920" cy="115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01380F-7D52-DD43-A015-F27397C0F3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56020" y="4060300"/>
                  <a:ext cx="12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6C40B85-C5AD-6E49-B2EF-0075E5FE1087}"/>
                    </a:ext>
                  </a:extLst>
                </p14:cNvPr>
                <p14:cNvContentPartPr/>
                <p14:nvPr/>
              </p14:nvContentPartPr>
              <p14:xfrm>
                <a:off x="8840260" y="4034740"/>
                <a:ext cx="135000" cy="32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6C40B85-C5AD-6E49-B2EF-0075E5FE10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31620" y="4025740"/>
                  <a:ext cx="152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A9D948-5AB5-A046-8945-C08EE9BC47B5}"/>
                    </a:ext>
                  </a:extLst>
                </p14:cNvPr>
                <p14:cNvContentPartPr/>
                <p14:nvPr/>
              </p14:nvContentPartPr>
              <p14:xfrm>
                <a:off x="8963740" y="4338940"/>
                <a:ext cx="222120" cy="151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A9D948-5AB5-A046-8945-C08EE9BC47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4740" y="4329940"/>
                  <a:ext cx="23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5CE519-40C4-AA4F-95B6-B6ABFA8CB953}"/>
                    </a:ext>
                  </a:extLst>
                </p14:cNvPr>
                <p14:cNvContentPartPr/>
                <p14:nvPr/>
              </p14:nvContentPartPr>
              <p14:xfrm>
                <a:off x="9232660" y="3783460"/>
                <a:ext cx="12240" cy="33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5CE519-40C4-AA4F-95B6-B6ABFA8CB9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24020" y="3774820"/>
                  <a:ext cx="29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A0D0BB-24A4-FB49-A534-BC033E9C1F5E}"/>
                    </a:ext>
                  </a:extLst>
                </p14:cNvPr>
                <p14:cNvContentPartPr/>
                <p14:nvPr/>
              </p14:nvContentPartPr>
              <p14:xfrm>
                <a:off x="9227260" y="3739180"/>
                <a:ext cx="150480" cy="19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A0D0BB-24A4-FB49-A534-BC033E9C1F5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18260" y="3730180"/>
                  <a:ext cx="1681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1BECC3-D909-9347-BDED-687E127008B3}"/>
              </a:ext>
            </a:extLst>
          </p:cNvPr>
          <p:cNvGrpSpPr/>
          <p:nvPr/>
        </p:nvGrpSpPr>
        <p:grpSpPr>
          <a:xfrm>
            <a:off x="9407260" y="3821260"/>
            <a:ext cx="565200" cy="493560"/>
            <a:chOff x="9407260" y="3821260"/>
            <a:chExt cx="5652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2C6234-431D-1143-98EF-164E67E03B58}"/>
                    </a:ext>
                  </a:extLst>
                </p14:cNvPr>
                <p14:cNvContentPartPr/>
                <p14:nvPr/>
              </p14:nvContentPartPr>
              <p14:xfrm>
                <a:off x="9407260" y="4120060"/>
                <a:ext cx="140760" cy="194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2C6234-431D-1143-98EF-164E67E03B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98260" y="4111420"/>
                  <a:ext cx="158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4D793B5-AFE2-C048-84B3-A5923F6F66C9}"/>
                    </a:ext>
                  </a:extLst>
                </p14:cNvPr>
                <p14:cNvContentPartPr/>
                <p14:nvPr/>
              </p14:nvContentPartPr>
              <p14:xfrm>
                <a:off x="9707140" y="3958420"/>
                <a:ext cx="265320" cy="2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4D793B5-AFE2-C048-84B3-A5923F6F66C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98140" y="3949420"/>
                  <a:ext cx="282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9C64B1-04D3-D242-94F0-B24DA7DB485E}"/>
                    </a:ext>
                  </a:extLst>
                </p14:cNvPr>
                <p14:cNvContentPartPr/>
                <p14:nvPr/>
              </p14:nvContentPartPr>
              <p14:xfrm>
                <a:off x="9863380" y="3821260"/>
                <a:ext cx="10800" cy="37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9C64B1-04D3-D242-94F0-B24DA7DB48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54380" y="3812260"/>
                  <a:ext cx="2844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1660BBE-604F-C045-B9BC-95F651BEDD9D}"/>
              </a:ext>
            </a:extLst>
          </p:cNvPr>
          <p:cNvGrpSpPr/>
          <p:nvPr/>
        </p:nvGrpSpPr>
        <p:grpSpPr>
          <a:xfrm>
            <a:off x="10215100" y="3765460"/>
            <a:ext cx="1124640" cy="762120"/>
            <a:chOff x="10215100" y="3765460"/>
            <a:chExt cx="11246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0B7DE7-4AF5-F847-9B00-F681FBF58FB7}"/>
                    </a:ext>
                  </a:extLst>
                </p14:cNvPr>
                <p14:cNvContentPartPr/>
                <p14:nvPr/>
              </p14:nvContentPartPr>
              <p14:xfrm>
                <a:off x="10215100" y="3809380"/>
                <a:ext cx="8640" cy="433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0B7DE7-4AF5-F847-9B00-F681FBF58FB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206100" y="3800380"/>
                  <a:ext cx="26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A329D8-AFA4-7A4D-ADF8-4FAB73BB655F}"/>
                    </a:ext>
                  </a:extLst>
                </p14:cNvPr>
                <p14:cNvContentPartPr/>
                <p14:nvPr/>
              </p14:nvContentPartPr>
              <p14:xfrm>
                <a:off x="10228420" y="3814420"/>
                <a:ext cx="157680" cy="181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A329D8-AFA4-7A4D-ADF8-4FAB73BB65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19780" y="3805420"/>
                  <a:ext cx="175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C90A3B-6B3C-C348-A6CC-88070F3316F6}"/>
                    </a:ext>
                  </a:extLst>
                </p14:cNvPr>
                <p14:cNvContentPartPr/>
                <p14:nvPr/>
              </p14:nvContentPartPr>
              <p14:xfrm>
                <a:off x="10269460" y="4108540"/>
                <a:ext cx="66240" cy="9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C90A3B-6B3C-C348-A6CC-88070F3316F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60460" y="4099540"/>
                  <a:ext cx="83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3416A7-27D3-C84A-A8DB-F0C1403469DB}"/>
                    </a:ext>
                  </a:extLst>
                </p14:cNvPr>
                <p14:cNvContentPartPr/>
                <p14:nvPr/>
              </p14:nvContentPartPr>
              <p14:xfrm>
                <a:off x="10311580" y="4120420"/>
                <a:ext cx="10800" cy="12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3416A7-27D3-C84A-A8DB-F0C1403469D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02940" y="4111780"/>
                  <a:ext cx="28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540391-13F0-1248-971D-340F0EF0743B}"/>
                    </a:ext>
                  </a:extLst>
                </p14:cNvPr>
                <p14:cNvContentPartPr/>
                <p14:nvPr/>
              </p14:nvContentPartPr>
              <p14:xfrm>
                <a:off x="10482220" y="4012420"/>
                <a:ext cx="49680" cy="86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540391-13F0-1248-971D-340F0EF0743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73580" y="4003420"/>
                  <a:ext cx="67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39C533-D009-6143-96BB-715DEF1F2B41}"/>
                    </a:ext>
                  </a:extLst>
                </p14:cNvPr>
                <p14:cNvContentPartPr/>
                <p14:nvPr/>
              </p14:nvContentPartPr>
              <p14:xfrm>
                <a:off x="10443700" y="4012780"/>
                <a:ext cx="108720" cy="92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39C533-D009-6143-96BB-715DEF1F2B4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34700" y="4003780"/>
                  <a:ext cx="126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53F8C6-56EF-D344-B394-C1F1FD5E1BFE}"/>
                    </a:ext>
                  </a:extLst>
                </p14:cNvPr>
                <p14:cNvContentPartPr/>
                <p14:nvPr/>
              </p14:nvContentPartPr>
              <p14:xfrm>
                <a:off x="10448020" y="4065700"/>
                <a:ext cx="1278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53F8C6-56EF-D344-B394-C1F1FD5E1B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39380" y="4056700"/>
                  <a:ext cx="145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76A5AE-BC18-2A4A-A38E-9577CBBBAD11}"/>
                    </a:ext>
                  </a:extLst>
                </p14:cNvPr>
                <p14:cNvContentPartPr/>
                <p14:nvPr/>
              </p14:nvContentPartPr>
              <p14:xfrm>
                <a:off x="10646020" y="3765460"/>
                <a:ext cx="63000" cy="439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76A5AE-BC18-2A4A-A38E-9577CBBBAD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37020" y="3756820"/>
                  <a:ext cx="80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6D94E1-8A65-1F43-8A82-C5D66685234F}"/>
                    </a:ext>
                  </a:extLst>
                </p14:cNvPr>
                <p14:cNvContentPartPr/>
                <p14:nvPr/>
              </p14:nvContentPartPr>
              <p14:xfrm>
                <a:off x="10733500" y="4102780"/>
                <a:ext cx="77760" cy="98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6D94E1-8A65-1F43-8A82-C5D6668523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24860" y="4093780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90D4E17-BB06-FD41-BB01-6DBFA67161B9}"/>
                    </a:ext>
                  </a:extLst>
                </p14:cNvPr>
                <p14:cNvContentPartPr/>
                <p14:nvPr/>
              </p14:nvContentPartPr>
              <p14:xfrm>
                <a:off x="10844380" y="4097740"/>
                <a:ext cx="128160" cy="26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90D4E17-BB06-FD41-BB01-6DBFA67161B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35380" y="4089100"/>
                  <a:ext cx="145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51FF4F-E511-A74C-B706-129DAE8FB807}"/>
                    </a:ext>
                  </a:extLst>
                </p14:cNvPr>
                <p14:cNvContentPartPr/>
                <p14:nvPr/>
              </p14:nvContentPartPr>
              <p14:xfrm>
                <a:off x="10936900" y="4376020"/>
                <a:ext cx="134640" cy="151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51FF4F-E511-A74C-B706-129DAE8FB8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27900" y="4367380"/>
                  <a:ext cx="152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13A1CB-09CB-A142-A43D-9866A709521A}"/>
                    </a:ext>
                  </a:extLst>
                </p14:cNvPr>
                <p14:cNvContentPartPr/>
                <p14:nvPr/>
              </p14:nvContentPartPr>
              <p14:xfrm>
                <a:off x="11142820" y="3819460"/>
                <a:ext cx="20520" cy="393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13A1CB-09CB-A142-A43D-9866A70952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34180" y="3810460"/>
                  <a:ext cx="38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E50E01-5054-334C-AB8B-A5B80868D476}"/>
                    </a:ext>
                  </a:extLst>
                </p14:cNvPr>
                <p14:cNvContentPartPr/>
                <p14:nvPr/>
              </p14:nvContentPartPr>
              <p14:xfrm>
                <a:off x="11165140" y="3825940"/>
                <a:ext cx="101520" cy="162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E50E01-5054-334C-AB8B-A5B80868D4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56140" y="3817300"/>
                  <a:ext cx="119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98FAAE-B579-1248-B268-90C54CF09D32}"/>
                    </a:ext>
                  </a:extLst>
                </p14:cNvPr>
                <p14:cNvContentPartPr/>
                <p14:nvPr/>
              </p14:nvContentPartPr>
              <p14:xfrm>
                <a:off x="11247940" y="4068580"/>
                <a:ext cx="91800" cy="6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98FAAE-B579-1248-B268-90C54CF09D3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38940" y="4059580"/>
                  <a:ext cx="109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278819-B031-FF4E-B599-D055CFDC9602}"/>
                    </a:ext>
                  </a:extLst>
                </p14:cNvPr>
                <p14:cNvContentPartPr/>
                <p14:nvPr/>
              </p14:nvContentPartPr>
              <p14:xfrm>
                <a:off x="11286100" y="4081900"/>
                <a:ext cx="19080" cy="13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278819-B031-FF4E-B599-D055CFDC960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77460" y="4073260"/>
                  <a:ext cx="367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6A19ED-FFD5-3F4F-9084-46A15E95D595}"/>
              </a:ext>
            </a:extLst>
          </p:cNvPr>
          <p:cNvGrpSpPr/>
          <p:nvPr/>
        </p:nvGrpSpPr>
        <p:grpSpPr>
          <a:xfrm>
            <a:off x="7466860" y="4729180"/>
            <a:ext cx="259920" cy="226800"/>
            <a:chOff x="7466860" y="4729180"/>
            <a:chExt cx="2599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23E676-FF6D-4841-8C30-F2EB34E34518}"/>
                    </a:ext>
                  </a:extLst>
                </p14:cNvPr>
                <p14:cNvContentPartPr/>
                <p14:nvPr/>
              </p14:nvContentPartPr>
              <p14:xfrm>
                <a:off x="7466860" y="4856260"/>
                <a:ext cx="259920" cy="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23E676-FF6D-4841-8C30-F2EB34E3451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8220" y="4847260"/>
                  <a:ext cx="277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5059A9-97BD-8E4D-B5C7-4EFB67132EDA}"/>
                    </a:ext>
                  </a:extLst>
                </p14:cNvPr>
                <p14:cNvContentPartPr/>
                <p14:nvPr/>
              </p14:nvContentPartPr>
              <p14:xfrm>
                <a:off x="7637500" y="4729180"/>
                <a:ext cx="19080" cy="226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5059A9-97BD-8E4D-B5C7-4EFB67132E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28500" y="4720180"/>
                  <a:ext cx="367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109856-E1C6-1D43-9F93-95A5D6A6EAFD}"/>
              </a:ext>
            </a:extLst>
          </p:cNvPr>
          <p:cNvGrpSpPr/>
          <p:nvPr/>
        </p:nvGrpSpPr>
        <p:grpSpPr>
          <a:xfrm>
            <a:off x="7894900" y="4751140"/>
            <a:ext cx="1534680" cy="784080"/>
            <a:chOff x="7894900" y="4751140"/>
            <a:chExt cx="153468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DCE076-782F-8E44-92B8-A321E97B3A9A}"/>
                    </a:ext>
                  </a:extLst>
                </p14:cNvPr>
                <p14:cNvContentPartPr/>
                <p14:nvPr/>
              </p14:nvContentPartPr>
              <p14:xfrm>
                <a:off x="7894900" y="4798300"/>
                <a:ext cx="15120" cy="33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DCE076-782F-8E44-92B8-A321E97B3A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85900" y="4789660"/>
                  <a:ext cx="32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2E7574F-E405-0B43-B26E-CB94DCCB72A0}"/>
                    </a:ext>
                  </a:extLst>
                </p14:cNvPr>
                <p14:cNvContentPartPr/>
                <p14:nvPr/>
              </p14:nvContentPartPr>
              <p14:xfrm>
                <a:off x="7907860" y="4751140"/>
                <a:ext cx="213480" cy="15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2E7574F-E405-0B43-B26E-CB94DCCB72A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99220" y="4742140"/>
                  <a:ext cx="231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6513E8-BADE-FA49-9453-9CDFB01DC2DF}"/>
                    </a:ext>
                  </a:extLst>
                </p14:cNvPr>
                <p14:cNvContentPartPr/>
                <p14:nvPr/>
              </p14:nvContentPartPr>
              <p14:xfrm>
                <a:off x="7975540" y="5029420"/>
                <a:ext cx="46800" cy="32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6513E8-BADE-FA49-9453-9CDFB01DC2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66900" y="5020780"/>
                  <a:ext cx="64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DA4F99B-F67C-4949-A51B-DFC6BEC159D5}"/>
                    </a:ext>
                  </a:extLst>
                </p14:cNvPr>
                <p14:cNvContentPartPr/>
                <p14:nvPr/>
              </p14:nvContentPartPr>
              <p14:xfrm>
                <a:off x="8092180" y="5092420"/>
                <a:ext cx="19440" cy="28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DA4F99B-F67C-4949-A51B-DFC6BEC159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83540" y="5083420"/>
                  <a:ext cx="37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51EA5E0-EE18-B249-A791-D1AC4D63BBD2}"/>
                    </a:ext>
                  </a:extLst>
                </p14:cNvPr>
                <p14:cNvContentPartPr/>
                <p14:nvPr/>
              </p14:nvContentPartPr>
              <p14:xfrm>
                <a:off x="8025220" y="5264140"/>
                <a:ext cx="117720" cy="11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51EA5E0-EE18-B249-A791-D1AC4D63BB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16580" y="5255140"/>
                  <a:ext cx="135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7F2C481-4CC7-364B-A0E3-9FF6699691D2}"/>
                    </a:ext>
                  </a:extLst>
                </p14:cNvPr>
                <p14:cNvContentPartPr/>
                <p14:nvPr/>
              </p14:nvContentPartPr>
              <p14:xfrm>
                <a:off x="8291980" y="4903060"/>
                <a:ext cx="120960" cy="15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7F2C481-4CC7-364B-A0E3-9FF6699691D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82980" y="4894060"/>
                  <a:ext cx="138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54F8D9A-3536-C84A-B8BA-903534A2C35F}"/>
                    </a:ext>
                  </a:extLst>
                </p14:cNvPr>
                <p14:cNvContentPartPr/>
                <p14:nvPr/>
              </p14:nvContentPartPr>
              <p14:xfrm>
                <a:off x="8249500" y="4870300"/>
                <a:ext cx="159120" cy="154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54F8D9A-3536-C84A-B8BA-903534A2C35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40500" y="4861300"/>
                  <a:ext cx="176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3EB0CE-8B8D-9D46-ACE2-392760CD4B4E}"/>
                    </a:ext>
                  </a:extLst>
                </p14:cNvPr>
                <p14:cNvContentPartPr/>
                <p14:nvPr/>
              </p14:nvContentPartPr>
              <p14:xfrm>
                <a:off x="8226460" y="4952020"/>
                <a:ext cx="214920" cy="4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3EB0CE-8B8D-9D46-ACE2-392760CD4B4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17460" y="4943380"/>
                  <a:ext cx="232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84C8C9-0DC2-7A43-A551-733B98A585C4}"/>
                    </a:ext>
                  </a:extLst>
                </p14:cNvPr>
                <p14:cNvContentPartPr/>
                <p14:nvPr/>
              </p14:nvContentPartPr>
              <p14:xfrm>
                <a:off x="8511220" y="4837540"/>
                <a:ext cx="45360" cy="28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84C8C9-0DC2-7A43-A551-733B98A585C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02580" y="4828900"/>
                  <a:ext cx="63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DFB94E-2E8D-7F43-8F32-B983B36B5BF4}"/>
                    </a:ext>
                  </a:extLst>
                </p14:cNvPr>
                <p14:cNvContentPartPr/>
                <p14:nvPr/>
              </p14:nvContentPartPr>
              <p14:xfrm>
                <a:off x="8587180" y="5042380"/>
                <a:ext cx="342360" cy="41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DFB94E-2E8D-7F43-8F32-B983B36B5BF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78540" y="5033380"/>
                  <a:ext cx="360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1C3A24-504A-CB44-A143-E28762BC76AA}"/>
                    </a:ext>
                  </a:extLst>
                </p14:cNvPr>
                <p14:cNvContentPartPr/>
                <p14:nvPr/>
              </p14:nvContentPartPr>
              <p14:xfrm>
                <a:off x="8983180" y="5387620"/>
                <a:ext cx="235800" cy="147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1C3A24-504A-CB44-A143-E28762BC76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74180" y="5378980"/>
                  <a:ext cx="253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CB752AD-02A2-2C41-970A-DC590AA36F87}"/>
                    </a:ext>
                  </a:extLst>
                </p14:cNvPr>
                <p14:cNvContentPartPr/>
                <p14:nvPr/>
              </p14:nvContentPartPr>
              <p14:xfrm>
                <a:off x="9228340" y="4874620"/>
                <a:ext cx="46800" cy="39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CB752AD-02A2-2C41-970A-DC590AA36F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19700" y="4865980"/>
                  <a:ext cx="64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FDC8D5-D606-6145-A8D2-5A6DED155000}"/>
                    </a:ext>
                  </a:extLst>
                </p14:cNvPr>
                <p14:cNvContentPartPr/>
                <p14:nvPr/>
              </p14:nvContentPartPr>
              <p14:xfrm>
                <a:off x="9227620" y="4820620"/>
                <a:ext cx="184320" cy="20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FDC8D5-D606-6145-A8D2-5A6DED1550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18620" y="4811980"/>
                  <a:ext cx="201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D4D06B-03E5-7D4B-B2B3-FAD55DAE9E2B}"/>
                    </a:ext>
                  </a:extLst>
                </p14:cNvPr>
                <p14:cNvContentPartPr/>
                <p14:nvPr/>
              </p14:nvContentPartPr>
              <p14:xfrm>
                <a:off x="9310420" y="5060380"/>
                <a:ext cx="10800" cy="162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D4D06B-03E5-7D4B-B2B3-FAD55DAE9E2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01420" y="5051740"/>
                  <a:ext cx="2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59BE0-0B96-3240-B23C-611DA954E1B4}"/>
                    </a:ext>
                  </a:extLst>
                </p14:cNvPr>
                <p14:cNvContentPartPr/>
                <p14:nvPr/>
              </p14:nvContentPartPr>
              <p14:xfrm>
                <a:off x="9389260" y="5090620"/>
                <a:ext cx="40320" cy="1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59BE0-0B96-3240-B23C-611DA954E1B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80620" y="5081620"/>
                  <a:ext cx="57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09DF3E-D63F-114C-9454-0C74CB18FBDD}"/>
                    </a:ext>
                  </a:extLst>
                </p14:cNvPr>
                <p14:cNvContentPartPr/>
                <p14:nvPr/>
              </p14:nvContentPartPr>
              <p14:xfrm>
                <a:off x="9349300" y="5153620"/>
                <a:ext cx="55800" cy="12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09DF3E-D63F-114C-9454-0C74CB18FBD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340660" y="5144620"/>
                  <a:ext cx="734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0AD8079-46E6-FC44-93FD-03722B77DBE9}"/>
              </a:ext>
            </a:extLst>
          </p:cNvPr>
          <p:cNvGrpSpPr/>
          <p:nvPr/>
        </p:nvGrpSpPr>
        <p:grpSpPr>
          <a:xfrm>
            <a:off x="9799660" y="4849420"/>
            <a:ext cx="215280" cy="299520"/>
            <a:chOff x="9799660" y="4849420"/>
            <a:chExt cx="2152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084EF1-AAB6-B44B-A5D2-BDD281E49A1D}"/>
                    </a:ext>
                  </a:extLst>
                </p14:cNvPr>
                <p14:cNvContentPartPr/>
                <p14:nvPr/>
              </p14:nvContentPartPr>
              <p14:xfrm>
                <a:off x="9799660" y="4948060"/>
                <a:ext cx="215280" cy="17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084EF1-AAB6-B44B-A5D2-BDD281E49A1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790660" y="4939060"/>
                  <a:ext cx="23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588AB2-4E51-4E49-9885-3DBE6C6308E9}"/>
                    </a:ext>
                  </a:extLst>
                </p14:cNvPr>
                <p14:cNvContentPartPr/>
                <p14:nvPr/>
              </p14:nvContentPartPr>
              <p14:xfrm>
                <a:off x="9886060" y="4849420"/>
                <a:ext cx="15120" cy="29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588AB2-4E51-4E49-9885-3DBE6C6308E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77060" y="4840420"/>
                  <a:ext cx="3276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F6D3470-1E08-4B4B-B976-9F19C138D444}"/>
                  </a:ext>
                </a:extLst>
              </p14:cNvPr>
              <p14:cNvContentPartPr/>
              <p14:nvPr/>
            </p14:nvContentPartPr>
            <p14:xfrm>
              <a:off x="11616580" y="4724500"/>
              <a:ext cx="218880" cy="742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F6D3470-1E08-4B4B-B976-9F19C138D44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607580" y="4715860"/>
                <a:ext cx="236520" cy="76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C5324A-3284-F64C-BAAF-C2FD203D1DB2}"/>
              </a:ext>
            </a:extLst>
          </p:cNvPr>
          <p:cNvGrpSpPr/>
          <p:nvPr/>
        </p:nvGrpSpPr>
        <p:grpSpPr>
          <a:xfrm>
            <a:off x="10181980" y="4777780"/>
            <a:ext cx="216000" cy="683640"/>
            <a:chOff x="10181980" y="4777780"/>
            <a:chExt cx="216000" cy="68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E31F03-0690-124B-B841-BF0DEBDA11AB}"/>
                    </a:ext>
                  </a:extLst>
                </p14:cNvPr>
                <p14:cNvContentPartPr/>
                <p14:nvPr/>
              </p14:nvContentPartPr>
              <p14:xfrm>
                <a:off x="10181980" y="4777780"/>
                <a:ext cx="5040" cy="478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E31F03-0690-124B-B841-BF0DEBDA11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72980" y="4768780"/>
                  <a:ext cx="22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1F039A-CA92-6449-9D17-16CFA22C2E62}"/>
                    </a:ext>
                  </a:extLst>
                </p14:cNvPr>
                <p14:cNvContentPartPr/>
                <p14:nvPr/>
              </p14:nvContentPartPr>
              <p14:xfrm>
                <a:off x="10183780" y="4795060"/>
                <a:ext cx="160200" cy="20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1F039A-CA92-6449-9D17-16CFA22C2E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74780" y="4786060"/>
                  <a:ext cx="177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272BAAA-5788-9044-A9D8-1630E31603BE}"/>
                    </a:ext>
                  </a:extLst>
                </p14:cNvPr>
                <p14:cNvContentPartPr/>
                <p14:nvPr/>
              </p14:nvContentPartPr>
              <p14:xfrm>
                <a:off x="10293220" y="5242540"/>
                <a:ext cx="104760" cy="218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272BAAA-5788-9044-A9D8-1630E31603B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84580" y="5233900"/>
                  <a:ext cx="1224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B2F4B82-615E-2B4D-8887-6E41E90A2371}"/>
              </a:ext>
            </a:extLst>
          </p:cNvPr>
          <p:cNvGrpSpPr/>
          <p:nvPr/>
        </p:nvGrpSpPr>
        <p:grpSpPr>
          <a:xfrm>
            <a:off x="10616140" y="4903780"/>
            <a:ext cx="726840" cy="726480"/>
            <a:chOff x="10616140" y="4903780"/>
            <a:chExt cx="72684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FFB7F67-BA99-D74A-844E-CDC81BEECC3F}"/>
                    </a:ext>
                  </a:extLst>
                </p14:cNvPr>
                <p14:cNvContentPartPr/>
                <p14:nvPr/>
              </p14:nvContentPartPr>
              <p14:xfrm>
                <a:off x="10683460" y="4903780"/>
                <a:ext cx="30960" cy="20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FFB7F67-BA99-D74A-844E-CDC81BEECC3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74460" y="4894780"/>
                  <a:ext cx="48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49FED06-FF60-6F47-A71C-9AEA03E007F4}"/>
                    </a:ext>
                  </a:extLst>
                </p14:cNvPr>
                <p14:cNvContentPartPr/>
                <p14:nvPr/>
              </p14:nvContentPartPr>
              <p14:xfrm>
                <a:off x="10616140" y="4981180"/>
                <a:ext cx="137160" cy="132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49FED06-FF60-6F47-A71C-9AEA03E007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607140" y="4972180"/>
                  <a:ext cx="15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A7FB7A4-717B-7A4C-8DFF-EFA8611388C5}"/>
                    </a:ext>
                  </a:extLst>
                </p14:cNvPr>
                <p14:cNvContentPartPr/>
                <p14:nvPr/>
              </p14:nvContentPartPr>
              <p14:xfrm>
                <a:off x="10616860" y="5042020"/>
                <a:ext cx="151920" cy="12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A7FB7A4-717B-7A4C-8DFF-EFA8611388C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07860" y="5033020"/>
                  <a:ext cx="169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76DCC8-FB53-9A48-AAFC-97B192CA0C5C}"/>
                    </a:ext>
                  </a:extLst>
                </p14:cNvPr>
                <p14:cNvContentPartPr/>
                <p14:nvPr/>
              </p14:nvContentPartPr>
              <p14:xfrm>
                <a:off x="10838620" y="4915300"/>
                <a:ext cx="22320" cy="299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76DCC8-FB53-9A48-AAFC-97B192CA0C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29620" y="4906300"/>
                  <a:ext cx="39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2473E67-9756-F941-92AC-49900B0FCCA2}"/>
                    </a:ext>
                  </a:extLst>
                </p14:cNvPr>
                <p14:cNvContentPartPr/>
                <p14:nvPr/>
              </p14:nvContentPartPr>
              <p14:xfrm>
                <a:off x="10879660" y="5110420"/>
                <a:ext cx="56520" cy="77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2473E67-9756-F941-92AC-49900B0FCCA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71020" y="5101780"/>
                  <a:ext cx="74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24AC92-8106-C74E-B102-E36A0D23373F}"/>
                    </a:ext>
                  </a:extLst>
                </p14:cNvPr>
                <p14:cNvContentPartPr/>
                <p14:nvPr/>
              </p14:nvContentPartPr>
              <p14:xfrm>
                <a:off x="10976500" y="5113660"/>
                <a:ext cx="82080" cy="352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24AC92-8106-C74E-B102-E36A0D2337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67500" y="5104660"/>
                  <a:ext cx="99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355F4B5-4F04-C24A-95B3-9F1BD3FB6FEF}"/>
                    </a:ext>
                  </a:extLst>
                </p14:cNvPr>
                <p14:cNvContentPartPr/>
                <p14:nvPr/>
              </p14:nvContentPartPr>
              <p14:xfrm>
                <a:off x="11059300" y="5489500"/>
                <a:ext cx="254520" cy="140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355F4B5-4F04-C24A-95B3-9F1BD3FB6FE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050300" y="5480500"/>
                  <a:ext cx="27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CB216BF-20DB-DB4F-9B31-141245FE25C8}"/>
                    </a:ext>
                  </a:extLst>
                </p14:cNvPr>
                <p14:cNvContentPartPr/>
                <p14:nvPr/>
              </p14:nvContentPartPr>
              <p14:xfrm>
                <a:off x="11203660" y="4968940"/>
                <a:ext cx="10440" cy="30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CB216BF-20DB-DB4F-9B31-141245FE25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95020" y="4959940"/>
                  <a:ext cx="28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DA719F-96B4-F440-BD36-2B7CD1A56671}"/>
                    </a:ext>
                  </a:extLst>
                </p14:cNvPr>
                <p14:cNvContentPartPr/>
                <p14:nvPr/>
              </p14:nvContentPartPr>
              <p14:xfrm>
                <a:off x="11197180" y="4935820"/>
                <a:ext cx="145800" cy="149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DA719F-96B4-F440-BD36-2B7CD1A566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188180" y="4927180"/>
                  <a:ext cx="163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CC8716-E42F-F54D-BC7C-F2516A846948}"/>
                    </a:ext>
                  </a:extLst>
                </p14:cNvPr>
                <p14:cNvContentPartPr/>
                <p14:nvPr/>
              </p14:nvContentPartPr>
              <p14:xfrm>
                <a:off x="11264860" y="5158660"/>
                <a:ext cx="687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CC8716-E42F-F54D-BC7C-F2516A84694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256220" y="5150020"/>
                  <a:ext cx="864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60B55BD-8A99-9E47-B174-C6FC6A5CE80B}"/>
                  </a:ext>
                </a:extLst>
              </p14:cNvPr>
              <p14:cNvContentPartPr/>
              <p14:nvPr/>
            </p14:nvContentPartPr>
            <p14:xfrm>
              <a:off x="8124220" y="3609940"/>
              <a:ext cx="238320" cy="73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60B55BD-8A99-9E47-B174-C6FC6A5CE80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88220" y="3537940"/>
                <a:ext cx="30996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EC9CB32-0A66-4A47-9AAB-4CAE949D1014}"/>
                  </a:ext>
                </a:extLst>
              </p14:cNvPr>
              <p14:cNvContentPartPr/>
              <p14:nvPr/>
            </p14:nvContentPartPr>
            <p14:xfrm>
              <a:off x="10258660" y="3735940"/>
              <a:ext cx="122040" cy="685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EC9CB32-0A66-4A47-9AAB-4CAE949D101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223020" y="3663940"/>
                <a:ext cx="19368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9CFA436-A9F6-0848-AA27-0DA23A5316D7}"/>
                  </a:ext>
                </a:extLst>
              </p14:cNvPr>
              <p14:cNvContentPartPr/>
              <p14:nvPr/>
            </p14:nvContentPartPr>
            <p14:xfrm>
              <a:off x="7927660" y="4669420"/>
              <a:ext cx="177120" cy="7628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9CFA436-A9F6-0848-AA27-0DA23A5316D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891660" y="4597780"/>
                <a:ext cx="24876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E5041D9-90B7-FA46-93CC-E8E63C7ED4DF}"/>
                  </a:ext>
                </a:extLst>
              </p14:cNvPr>
              <p14:cNvContentPartPr/>
              <p14:nvPr/>
            </p14:nvContentPartPr>
            <p14:xfrm>
              <a:off x="10073620" y="4774900"/>
              <a:ext cx="350640" cy="812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E5041D9-90B7-FA46-93CC-E8E63C7ED4D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37620" y="4702900"/>
                <a:ext cx="422280" cy="9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6DDF29-3E9C-8F41-8CDE-C24025D9E72F}"/>
              </a:ext>
            </a:extLst>
          </p:cNvPr>
          <p:cNvGrpSpPr/>
          <p:nvPr/>
        </p:nvGrpSpPr>
        <p:grpSpPr>
          <a:xfrm>
            <a:off x="6846220" y="5716660"/>
            <a:ext cx="1608480" cy="747000"/>
            <a:chOff x="6846220" y="5716660"/>
            <a:chExt cx="1608480" cy="74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6E5FC68-BB36-BC47-AF33-0A931BCF368F}"/>
                    </a:ext>
                  </a:extLst>
                </p14:cNvPr>
                <p14:cNvContentPartPr/>
                <p14:nvPr/>
              </p14:nvContentPartPr>
              <p14:xfrm>
                <a:off x="6847300" y="5788660"/>
                <a:ext cx="84240" cy="614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6E5FC68-BB36-BC47-AF33-0A931BCF368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38660" y="5779660"/>
                  <a:ext cx="1018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69DA36-5392-9647-B73A-997606B94EF5}"/>
                    </a:ext>
                  </a:extLst>
                </p14:cNvPr>
                <p14:cNvContentPartPr/>
                <p14:nvPr/>
              </p14:nvContentPartPr>
              <p14:xfrm>
                <a:off x="6846220" y="5804500"/>
                <a:ext cx="320400" cy="252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69DA36-5392-9647-B73A-997606B94E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37220" y="5795500"/>
                  <a:ext cx="338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EC7291D-D06F-DC44-8173-17E7540AA19D}"/>
                    </a:ext>
                  </a:extLst>
                </p14:cNvPr>
                <p14:cNvContentPartPr/>
                <p14:nvPr/>
              </p14:nvContentPartPr>
              <p14:xfrm>
                <a:off x="7084180" y="6254500"/>
                <a:ext cx="72000" cy="148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EC7291D-D06F-DC44-8173-17E7540AA1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75180" y="6245500"/>
                  <a:ext cx="8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8AC9CC2-FE35-BC45-A4FB-B00C2E382BC6}"/>
                    </a:ext>
                  </a:extLst>
                </p14:cNvPr>
                <p14:cNvContentPartPr/>
                <p14:nvPr/>
              </p14:nvContentPartPr>
              <p14:xfrm>
                <a:off x="7264180" y="6064060"/>
                <a:ext cx="107280" cy="1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8AC9CC2-FE35-BC45-A4FB-B00C2E382BC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55540" y="6055060"/>
                  <a:ext cx="124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BFE1FB-43D3-E747-A447-A16A2B9B7E5F}"/>
                    </a:ext>
                  </a:extLst>
                </p14:cNvPr>
                <p14:cNvContentPartPr/>
                <p14:nvPr/>
              </p14:nvContentPartPr>
              <p14:xfrm>
                <a:off x="7302700" y="6173140"/>
                <a:ext cx="159480" cy="1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BFE1FB-43D3-E747-A447-A16A2B9B7E5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94060" y="6164140"/>
                  <a:ext cx="17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F9AE455-4995-6143-B65E-02D3200A4F0E}"/>
                    </a:ext>
                  </a:extLst>
                </p14:cNvPr>
                <p14:cNvContentPartPr/>
                <p14:nvPr/>
              </p14:nvContentPartPr>
              <p14:xfrm>
                <a:off x="7611940" y="5773540"/>
                <a:ext cx="167400" cy="2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F9AE455-4995-6143-B65E-02D3200A4F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02940" y="5764900"/>
                  <a:ext cx="185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9525EEC-D62F-7843-9A72-0BE6AD00F625}"/>
                    </a:ext>
                  </a:extLst>
                </p14:cNvPr>
                <p14:cNvContentPartPr/>
                <p14:nvPr/>
              </p14:nvContentPartPr>
              <p14:xfrm>
                <a:off x="7548940" y="5868940"/>
                <a:ext cx="226800" cy="48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9525EEC-D62F-7843-9A72-0BE6AD00F62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40300" y="5860300"/>
                  <a:ext cx="244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B48B0C8-4018-2F42-B364-3A6A725EE839}"/>
                    </a:ext>
                  </a:extLst>
                </p14:cNvPr>
                <p14:cNvContentPartPr/>
                <p14:nvPr/>
              </p14:nvContentPartPr>
              <p14:xfrm>
                <a:off x="7662340" y="5723500"/>
                <a:ext cx="33120" cy="253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B48B0C8-4018-2F42-B364-3A6A725EE83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53340" y="5714860"/>
                  <a:ext cx="50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314EEA-2C5D-0B4F-80A9-67E27A790EBA}"/>
                    </a:ext>
                  </a:extLst>
                </p14:cNvPr>
                <p14:cNvContentPartPr/>
                <p14:nvPr/>
              </p14:nvContentPartPr>
              <p14:xfrm>
                <a:off x="7725340" y="5741140"/>
                <a:ext cx="3600" cy="211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314EEA-2C5D-0B4F-80A9-67E27A790EB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16700" y="5732140"/>
                  <a:ext cx="21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20E869-D684-444B-9261-65B638AF4FFB}"/>
                    </a:ext>
                  </a:extLst>
                </p14:cNvPr>
                <p14:cNvContentPartPr/>
                <p14:nvPr/>
              </p14:nvContentPartPr>
              <p14:xfrm>
                <a:off x="7929820" y="5716660"/>
                <a:ext cx="106560" cy="175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20E869-D684-444B-9261-65B638AF4FF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921180" y="5707660"/>
                  <a:ext cx="124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E64E50-EFDE-6C49-B675-5806758A1ECF}"/>
                    </a:ext>
                  </a:extLst>
                </p14:cNvPr>
                <p14:cNvContentPartPr/>
                <p14:nvPr/>
              </p14:nvContentPartPr>
              <p14:xfrm>
                <a:off x="7466500" y="5970460"/>
                <a:ext cx="988200" cy="154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E64E50-EFDE-6C49-B675-5806758A1EC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57860" y="5961820"/>
                  <a:ext cx="10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0E1C368-F5E0-4745-9EDD-E2E2C98DAA69}"/>
                    </a:ext>
                  </a:extLst>
                </p14:cNvPr>
                <p14:cNvContentPartPr/>
                <p14:nvPr/>
              </p14:nvContentPartPr>
              <p14:xfrm>
                <a:off x="7586380" y="6225700"/>
                <a:ext cx="247680" cy="47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0E1C368-F5E0-4745-9EDD-E2E2C98DAA6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77380" y="6217060"/>
                  <a:ext cx="265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8F3C13-7310-5349-8F16-D313690250F5}"/>
                    </a:ext>
                  </a:extLst>
                </p14:cNvPr>
                <p14:cNvContentPartPr/>
                <p14:nvPr/>
              </p14:nvContentPartPr>
              <p14:xfrm>
                <a:off x="7655140" y="6300220"/>
                <a:ext cx="141120" cy="46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8F3C13-7310-5349-8F16-D313690250F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46140" y="6291220"/>
                  <a:ext cx="158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B95069-ABB1-994C-A683-7A6D9EA6CE5E}"/>
                    </a:ext>
                  </a:extLst>
                </p14:cNvPr>
                <p14:cNvContentPartPr/>
                <p14:nvPr/>
              </p14:nvContentPartPr>
              <p14:xfrm>
                <a:off x="7625620" y="6165220"/>
                <a:ext cx="111240" cy="250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B95069-ABB1-994C-A683-7A6D9EA6CE5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16980" y="6156220"/>
                  <a:ext cx="128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7F711CA-35BA-8640-8D0C-7480CAE12578}"/>
                    </a:ext>
                  </a:extLst>
                </p14:cNvPr>
                <p14:cNvContentPartPr/>
                <p14:nvPr/>
              </p14:nvContentPartPr>
              <p14:xfrm>
                <a:off x="7772860" y="6175300"/>
                <a:ext cx="32400" cy="232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7F711CA-35BA-8640-8D0C-7480CAE125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63860" y="6166300"/>
                  <a:ext cx="50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52E3CC2-7485-F743-A135-3110420979FD}"/>
                    </a:ext>
                  </a:extLst>
                </p14:cNvPr>
                <p14:cNvContentPartPr/>
                <p14:nvPr/>
              </p14:nvContentPartPr>
              <p14:xfrm>
                <a:off x="7901740" y="6209500"/>
                <a:ext cx="221400" cy="52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52E3CC2-7485-F743-A135-3110420979F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893100" y="6200860"/>
                  <a:ext cx="239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55D98E9-D52B-7A48-AC44-04FE915FD476}"/>
                    </a:ext>
                  </a:extLst>
                </p14:cNvPr>
                <p14:cNvContentPartPr/>
                <p14:nvPr/>
              </p14:nvContentPartPr>
              <p14:xfrm>
                <a:off x="8051140" y="6235780"/>
                <a:ext cx="79200" cy="227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55D98E9-D52B-7A48-AC44-04FE915FD47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42140" y="6226780"/>
                  <a:ext cx="968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9FD4E34-EDA0-3F42-A880-DC9D08D2930D}"/>
              </a:ext>
            </a:extLst>
          </p:cNvPr>
          <p:cNvGrpSpPr/>
          <p:nvPr/>
        </p:nvGrpSpPr>
        <p:grpSpPr>
          <a:xfrm>
            <a:off x="8704900" y="6078820"/>
            <a:ext cx="233640" cy="142200"/>
            <a:chOff x="8704900" y="6078820"/>
            <a:chExt cx="23364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1B041C9-A914-8645-BC5F-C9D47D67EE74}"/>
                    </a:ext>
                  </a:extLst>
                </p14:cNvPr>
                <p14:cNvContentPartPr/>
                <p14:nvPr/>
              </p14:nvContentPartPr>
              <p14:xfrm>
                <a:off x="8704900" y="6078820"/>
                <a:ext cx="233640" cy="29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1B041C9-A914-8645-BC5F-C9D47D67EE7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95900" y="6069820"/>
                  <a:ext cx="251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211919-16F0-AF40-89F5-511CF61847B0}"/>
                    </a:ext>
                  </a:extLst>
                </p14:cNvPr>
                <p14:cNvContentPartPr/>
                <p14:nvPr/>
              </p14:nvContentPartPr>
              <p14:xfrm>
                <a:off x="8791660" y="6197980"/>
                <a:ext cx="110880" cy="23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211919-16F0-AF40-89F5-511CF61847B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82660" y="6188980"/>
                  <a:ext cx="1285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A5AD4DA-13ED-8B40-86F8-6118EEFB895F}"/>
                  </a:ext>
                </a:extLst>
              </p14:cNvPr>
              <p14:cNvContentPartPr/>
              <p14:nvPr/>
            </p14:nvContentPartPr>
            <p14:xfrm>
              <a:off x="5138380" y="2985340"/>
              <a:ext cx="837720" cy="304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A5AD4DA-13ED-8B40-86F8-6118EEFB895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129380" y="2976700"/>
                <a:ext cx="8553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223129C-EF90-7A4F-AF38-624D77E13D00}"/>
                  </a:ext>
                </a:extLst>
              </p14:cNvPr>
              <p14:cNvContentPartPr/>
              <p14:nvPr/>
            </p14:nvContentPartPr>
            <p14:xfrm>
              <a:off x="5157460" y="3670060"/>
              <a:ext cx="651960" cy="216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223129C-EF90-7A4F-AF38-624D77E13D00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148820" y="3661420"/>
                <a:ext cx="669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9AEB189-CD61-694D-804C-38B8EF814104}"/>
                  </a:ext>
                </a:extLst>
              </p14:cNvPr>
              <p14:cNvContentPartPr/>
              <p14:nvPr/>
            </p14:nvContentPartPr>
            <p14:xfrm>
              <a:off x="5135500" y="3998020"/>
              <a:ext cx="633240" cy="274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9AEB189-CD61-694D-804C-38B8EF81410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126500" y="3989380"/>
                <a:ext cx="6508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67FCB14-0731-1E41-B8D0-FC6E2F35F650}"/>
                  </a:ext>
                </a:extLst>
              </p14:cNvPr>
              <p14:cNvContentPartPr/>
              <p14:nvPr/>
            </p14:nvContentPartPr>
            <p14:xfrm>
              <a:off x="5246740" y="4758700"/>
              <a:ext cx="840600" cy="2311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67FCB14-0731-1E41-B8D0-FC6E2F35F65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237740" y="4750060"/>
                <a:ext cx="858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A812395-90B0-FD4A-8223-9E2D038342E1}"/>
                  </a:ext>
                </a:extLst>
              </p14:cNvPr>
              <p14:cNvContentPartPr/>
              <p14:nvPr/>
            </p14:nvContentPartPr>
            <p14:xfrm>
              <a:off x="5267620" y="5164780"/>
              <a:ext cx="634320" cy="246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A812395-90B0-FD4A-8223-9E2D038342E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258980" y="5155780"/>
                <a:ext cx="651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B1E9B00-D2F7-F746-BD46-1718702DD60C}"/>
                  </a:ext>
                </a:extLst>
              </p14:cNvPr>
              <p14:cNvContentPartPr/>
              <p14:nvPr/>
            </p14:nvContentPartPr>
            <p14:xfrm>
              <a:off x="5165380" y="6051100"/>
              <a:ext cx="541800" cy="215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B1E9B00-D2F7-F746-BD46-1718702DD60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156740" y="6042100"/>
                <a:ext cx="55944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EF9B394-9B31-3146-9188-611856BE5A28}"/>
              </a:ext>
            </a:extLst>
          </p:cNvPr>
          <p:cNvGrpSpPr/>
          <p:nvPr/>
        </p:nvGrpSpPr>
        <p:grpSpPr>
          <a:xfrm>
            <a:off x="9156700" y="5683900"/>
            <a:ext cx="405360" cy="622800"/>
            <a:chOff x="9156700" y="5683900"/>
            <a:chExt cx="4053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C80C80-E93B-E840-8069-14F92F0530DC}"/>
                    </a:ext>
                  </a:extLst>
                </p14:cNvPr>
                <p14:cNvContentPartPr/>
                <p14:nvPr/>
              </p14:nvContentPartPr>
              <p14:xfrm>
                <a:off x="9218620" y="5683900"/>
                <a:ext cx="135360" cy="234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C80C80-E93B-E840-8069-14F92F0530D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09980" y="5675260"/>
                  <a:ext cx="153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E32BDB6-4C3A-CA47-99D4-58A2567F173F}"/>
                    </a:ext>
                  </a:extLst>
                </p14:cNvPr>
                <p14:cNvContentPartPr/>
                <p14:nvPr/>
              </p14:nvContentPartPr>
              <p14:xfrm>
                <a:off x="9156700" y="6008620"/>
                <a:ext cx="40536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E32BDB6-4C3A-CA47-99D4-58A2567F173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47700" y="5999620"/>
                  <a:ext cx="42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071B0DD-50EC-0E40-AD1F-DD39EF822DBA}"/>
                    </a:ext>
                  </a:extLst>
                </p14:cNvPr>
                <p14:cNvContentPartPr/>
                <p14:nvPr/>
              </p14:nvContentPartPr>
              <p14:xfrm>
                <a:off x="9197740" y="6146140"/>
                <a:ext cx="69120" cy="160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071B0DD-50EC-0E40-AD1F-DD39EF822DB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189100" y="6137140"/>
                  <a:ext cx="86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EC4F4A8-9717-3243-B1D2-6CF55E17CA78}"/>
                    </a:ext>
                  </a:extLst>
                </p14:cNvPr>
                <p14:cNvContentPartPr/>
                <p14:nvPr/>
              </p14:nvContentPartPr>
              <p14:xfrm>
                <a:off x="9381700" y="6124540"/>
                <a:ext cx="115920" cy="134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EC4F4A8-9717-3243-B1D2-6CF55E17CA7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373060" y="6115540"/>
                  <a:ext cx="1335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D2D2580-E79F-A84D-9E20-63D38109A5EF}"/>
              </a:ext>
            </a:extLst>
          </p:cNvPr>
          <p:cNvGrpSpPr/>
          <p:nvPr/>
        </p:nvGrpSpPr>
        <p:grpSpPr>
          <a:xfrm>
            <a:off x="10152460" y="5826460"/>
            <a:ext cx="563400" cy="633600"/>
            <a:chOff x="10152460" y="5826460"/>
            <a:chExt cx="56340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18DF1F8-E1C9-1A4B-A78A-6D9A593D80A6}"/>
                    </a:ext>
                  </a:extLst>
                </p14:cNvPr>
                <p14:cNvContentPartPr/>
                <p14:nvPr/>
              </p14:nvContentPartPr>
              <p14:xfrm>
                <a:off x="10152460" y="5826460"/>
                <a:ext cx="40320" cy="606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18DF1F8-E1C9-1A4B-A78A-6D9A593D80A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143820" y="5817820"/>
                  <a:ext cx="579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484CFB5-5927-F043-A6C9-A50058555FE9}"/>
                    </a:ext>
                  </a:extLst>
                </p14:cNvPr>
                <p14:cNvContentPartPr/>
                <p14:nvPr/>
              </p14:nvContentPartPr>
              <p14:xfrm>
                <a:off x="10179460" y="5840860"/>
                <a:ext cx="163800" cy="225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484CFB5-5927-F043-A6C9-A50058555FE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170460" y="5832220"/>
                  <a:ext cx="181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9DF369-CF92-8440-95C2-54611526018C}"/>
                    </a:ext>
                  </a:extLst>
                </p14:cNvPr>
                <p14:cNvContentPartPr/>
                <p14:nvPr/>
              </p14:nvContentPartPr>
              <p14:xfrm>
                <a:off x="10257580" y="6246940"/>
                <a:ext cx="23580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9DF369-CF92-8440-95C2-5461152601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248580" y="6238300"/>
                  <a:ext cx="253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D5B87AF-AC83-BC49-9645-45F7A2E6296E}"/>
                    </a:ext>
                  </a:extLst>
                </p14:cNvPr>
                <p14:cNvContentPartPr/>
                <p14:nvPr/>
              </p14:nvContentPartPr>
              <p14:xfrm>
                <a:off x="10423180" y="6314620"/>
                <a:ext cx="9720" cy="145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D5B87AF-AC83-BC49-9645-45F7A2E6296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414540" y="6305980"/>
                  <a:ext cx="27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8FE73B-2528-4C40-A7EC-581340F9C2F9}"/>
                    </a:ext>
                  </a:extLst>
                </p14:cNvPr>
                <p14:cNvContentPartPr/>
                <p14:nvPr/>
              </p14:nvContentPartPr>
              <p14:xfrm>
                <a:off x="10588060" y="6077740"/>
                <a:ext cx="113400" cy="20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8FE73B-2528-4C40-A7EC-581340F9C2F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579420" y="6068740"/>
                  <a:ext cx="131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462F302-0F81-E744-92FE-80FED1930423}"/>
                    </a:ext>
                  </a:extLst>
                </p14:cNvPr>
                <p14:cNvContentPartPr/>
                <p14:nvPr/>
              </p14:nvContentPartPr>
              <p14:xfrm>
                <a:off x="10647100" y="6182500"/>
                <a:ext cx="68760" cy="10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462F302-0F81-E744-92FE-80FED19304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638100" y="6173500"/>
                  <a:ext cx="8640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73CEAD3-07DF-D14F-98E4-0B0FB3A054EF}"/>
                  </a:ext>
                </a:extLst>
              </p14:cNvPr>
              <p14:cNvContentPartPr/>
              <p14:nvPr/>
            </p14:nvContentPartPr>
            <p14:xfrm>
              <a:off x="6074380" y="3362620"/>
              <a:ext cx="191880" cy="128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73CEAD3-07DF-D14F-98E4-0B0FB3A054E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065380" y="3353620"/>
                <a:ext cx="2095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75A0B85-EC28-B244-8BFE-5215930A335D}"/>
                  </a:ext>
                </a:extLst>
              </p14:cNvPr>
              <p14:cNvContentPartPr/>
              <p14:nvPr/>
            </p14:nvContentPartPr>
            <p14:xfrm>
              <a:off x="6083380" y="6495340"/>
              <a:ext cx="125640" cy="145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75A0B85-EC28-B244-8BFE-5215930A335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074740" y="6486340"/>
                <a:ext cx="14328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51B89A0-65EF-264A-B1B7-FE7DA5309A12}"/>
              </a:ext>
            </a:extLst>
          </p:cNvPr>
          <p:cNvGrpSpPr/>
          <p:nvPr/>
        </p:nvGrpSpPr>
        <p:grpSpPr>
          <a:xfrm>
            <a:off x="10941220" y="5684980"/>
            <a:ext cx="1202760" cy="611280"/>
            <a:chOff x="10941220" y="5684980"/>
            <a:chExt cx="12027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9DC3D92-E579-7F49-823A-BB30FA5B6D38}"/>
                    </a:ext>
                  </a:extLst>
                </p14:cNvPr>
                <p14:cNvContentPartPr/>
                <p14:nvPr/>
              </p14:nvContentPartPr>
              <p14:xfrm>
                <a:off x="10976500" y="5751220"/>
                <a:ext cx="212760" cy="12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9DC3D92-E579-7F49-823A-BB30FA5B6D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967860" y="5742580"/>
                  <a:ext cx="230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D963E8-DE3A-3F40-8C1C-4711F15CE96B}"/>
                    </a:ext>
                  </a:extLst>
                </p14:cNvPr>
                <p14:cNvContentPartPr/>
                <p14:nvPr/>
              </p14:nvContentPartPr>
              <p14:xfrm>
                <a:off x="11035540" y="5832220"/>
                <a:ext cx="106560" cy="1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D963E8-DE3A-3F40-8C1C-4711F15CE96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026900" y="5823580"/>
                  <a:ext cx="124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DD531C7-18F7-9A43-8905-49ACCF2FA8BD}"/>
                    </a:ext>
                  </a:extLst>
                </p14:cNvPr>
                <p14:cNvContentPartPr/>
                <p14:nvPr/>
              </p14:nvContentPartPr>
              <p14:xfrm>
                <a:off x="11066500" y="5684980"/>
                <a:ext cx="29880" cy="203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DD531C7-18F7-9A43-8905-49ACCF2FA8B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57500" y="5676340"/>
                  <a:ext cx="47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DE5C9B-2991-CE46-85C8-2CD09F44B6D8}"/>
                    </a:ext>
                  </a:extLst>
                </p14:cNvPr>
                <p14:cNvContentPartPr/>
                <p14:nvPr/>
              </p14:nvContentPartPr>
              <p14:xfrm>
                <a:off x="11135980" y="5712700"/>
                <a:ext cx="24120" cy="167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DE5C9B-2991-CE46-85C8-2CD09F44B6D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126980" y="5703700"/>
                  <a:ext cx="41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4CBA0F4-B88A-8343-9D13-6FB86AFEB335}"/>
                    </a:ext>
                  </a:extLst>
                </p14:cNvPr>
                <p14:cNvContentPartPr/>
                <p14:nvPr/>
              </p14:nvContentPartPr>
              <p14:xfrm>
                <a:off x="11237500" y="5692540"/>
                <a:ext cx="202680" cy="29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4CBA0F4-B88A-8343-9D13-6FB86AFEB33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228500" y="5683900"/>
                  <a:ext cx="220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F986671-7BFB-9C47-BB64-1EA419F013D0}"/>
                    </a:ext>
                  </a:extLst>
                </p14:cNvPr>
                <p14:cNvContentPartPr/>
                <p14:nvPr/>
              </p14:nvContentPartPr>
              <p14:xfrm>
                <a:off x="11301580" y="5772460"/>
                <a:ext cx="36720" cy="135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F986671-7BFB-9C47-BB64-1EA419F013D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292940" y="5763820"/>
                  <a:ext cx="54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527748-CF8D-8242-9B42-62BF2EA71401}"/>
                    </a:ext>
                  </a:extLst>
                </p14:cNvPr>
                <p14:cNvContentPartPr/>
                <p14:nvPr/>
              </p14:nvContentPartPr>
              <p14:xfrm>
                <a:off x="10941220" y="5969020"/>
                <a:ext cx="562680" cy="78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527748-CF8D-8242-9B42-62BF2EA7140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932220" y="5960020"/>
                  <a:ext cx="58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769AD1-7690-A044-92AF-AADBC4ED15CE}"/>
                    </a:ext>
                  </a:extLst>
                </p14:cNvPr>
                <p14:cNvContentPartPr/>
                <p14:nvPr/>
              </p14:nvContentPartPr>
              <p14:xfrm>
                <a:off x="11114020" y="6212380"/>
                <a:ext cx="25920" cy="83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769AD1-7690-A044-92AF-AADBC4ED15C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105380" y="6203380"/>
                  <a:ext cx="43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BD785F-16F2-2545-B83B-D1162E45AC15}"/>
                    </a:ext>
                  </a:extLst>
                </p14:cNvPr>
                <p14:cNvContentPartPr/>
                <p14:nvPr/>
              </p14:nvContentPartPr>
              <p14:xfrm>
                <a:off x="11268820" y="6105820"/>
                <a:ext cx="106560" cy="112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BD785F-16F2-2545-B83B-D1162E45AC1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259820" y="6097180"/>
                  <a:ext cx="124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5D07A23-DB77-B641-B8F3-2D449A899442}"/>
                    </a:ext>
                  </a:extLst>
                </p14:cNvPr>
                <p14:cNvContentPartPr/>
                <p14:nvPr/>
              </p14:nvContentPartPr>
              <p14:xfrm>
                <a:off x="11608660" y="5979100"/>
                <a:ext cx="106200" cy="3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5D07A23-DB77-B641-B8F3-2D449A8994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600020" y="5970100"/>
                  <a:ext cx="123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29FCF-4990-F944-98A1-36D5CC90F12B}"/>
                    </a:ext>
                  </a:extLst>
                </p14:cNvPr>
                <p14:cNvContentPartPr/>
                <p14:nvPr/>
              </p14:nvContentPartPr>
              <p14:xfrm>
                <a:off x="11645380" y="6094660"/>
                <a:ext cx="103680" cy="8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29FCF-4990-F944-98A1-36D5CC90F12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636380" y="6086020"/>
                  <a:ext cx="121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3E2CA4-C263-3E4F-8EFA-605B14FA4B51}"/>
                    </a:ext>
                  </a:extLst>
                </p14:cNvPr>
                <p14:cNvContentPartPr/>
                <p14:nvPr/>
              </p14:nvContentPartPr>
              <p14:xfrm>
                <a:off x="11868220" y="5816020"/>
                <a:ext cx="126000" cy="143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3E2CA4-C263-3E4F-8EFA-605B14FA4B5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859580" y="5807380"/>
                  <a:ext cx="143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98B34B-B289-E345-9469-F3173FF5A546}"/>
                    </a:ext>
                  </a:extLst>
                </p14:cNvPr>
                <p14:cNvContentPartPr/>
                <p14:nvPr/>
              </p14:nvContentPartPr>
              <p14:xfrm>
                <a:off x="11882980" y="6038860"/>
                <a:ext cx="222840" cy="5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98B34B-B289-E345-9469-F3173FF5A54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873980" y="6029860"/>
                  <a:ext cx="240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97D7AEF-95FD-C54D-B5C9-5226D54499C1}"/>
                    </a:ext>
                  </a:extLst>
                </p14:cNvPr>
                <p14:cNvContentPartPr/>
                <p14:nvPr/>
              </p14:nvContentPartPr>
              <p14:xfrm>
                <a:off x="11935540" y="6166660"/>
                <a:ext cx="31320" cy="127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97D7AEF-95FD-C54D-B5C9-5226D54499C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926900" y="6158020"/>
                  <a:ext cx="48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6DAB2F2-D01D-C040-ACE6-F41BFE8DFA16}"/>
                    </a:ext>
                  </a:extLst>
                </p14:cNvPr>
                <p14:cNvContentPartPr/>
                <p14:nvPr/>
              </p14:nvContentPartPr>
              <p14:xfrm>
                <a:off x="12038140" y="6151180"/>
                <a:ext cx="105840" cy="110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6DAB2F2-D01D-C040-ACE6-F41BFE8DFA1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029500" y="6142180"/>
                  <a:ext cx="1234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5ED6EEE-B153-8548-A741-B51493692E1F}"/>
              </a:ext>
            </a:extLst>
          </p:cNvPr>
          <p:cNvGrpSpPr/>
          <p:nvPr/>
        </p:nvGrpSpPr>
        <p:grpSpPr>
          <a:xfrm>
            <a:off x="7282180" y="6669580"/>
            <a:ext cx="605160" cy="522000"/>
            <a:chOff x="7282180" y="6669580"/>
            <a:chExt cx="60516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5DE70B-2FE6-4140-AFC5-B8B2AA5FF885}"/>
                    </a:ext>
                  </a:extLst>
                </p14:cNvPr>
                <p14:cNvContentPartPr/>
                <p14:nvPr/>
              </p14:nvContentPartPr>
              <p14:xfrm>
                <a:off x="7291900" y="6669580"/>
                <a:ext cx="21240" cy="273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5DE70B-2FE6-4140-AFC5-B8B2AA5FF88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283260" y="6660580"/>
                  <a:ext cx="38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67D5BA2-8F62-D543-B5EB-8DAC2C9B02A4}"/>
                    </a:ext>
                  </a:extLst>
                </p14:cNvPr>
                <p14:cNvContentPartPr/>
                <p14:nvPr/>
              </p14:nvContentPartPr>
              <p14:xfrm>
                <a:off x="7282180" y="6701260"/>
                <a:ext cx="118800" cy="186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67D5BA2-8F62-D543-B5EB-8DAC2C9B02A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273180" y="6692620"/>
                  <a:ext cx="13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E78A364-7805-4342-8AA2-679926622208}"/>
                    </a:ext>
                  </a:extLst>
                </p14:cNvPr>
                <p14:cNvContentPartPr/>
                <p14:nvPr/>
              </p14:nvContentPartPr>
              <p14:xfrm>
                <a:off x="7282180" y="6926620"/>
                <a:ext cx="18720" cy="239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E78A364-7805-4342-8AA2-67992662220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73180" y="6917980"/>
                  <a:ext cx="36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B4626E-1E6A-4545-B3B9-897C457054D5}"/>
                    </a:ext>
                  </a:extLst>
                </p14:cNvPr>
                <p14:cNvContentPartPr/>
                <p14:nvPr/>
              </p14:nvContentPartPr>
              <p14:xfrm>
                <a:off x="7394140" y="7044700"/>
                <a:ext cx="32760" cy="12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B4626E-1E6A-4545-B3B9-897C457054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85140" y="7036060"/>
                  <a:ext cx="50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B28ACD6-E041-774A-BDEE-93C0C8B36FB2}"/>
                    </a:ext>
                  </a:extLst>
                </p14:cNvPr>
                <p14:cNvContentPartPr/>
                <p14:nvPr/>
              </p14:nvContentPartPr>
              <p14:xfrm>
                <a:off x="7521940" y="6951460"/>
                <a:ext cx="10080" cy="240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B28ACD6-E041-774A-BDEE-93C0C8B36FB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13300" y="6942820"/>
                  <a:ext cx="27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E177AD7-2CEF-464C-B0FD-585871A55194}"/>
                    </a:ext>
                  </a:extLst>
                </p14:cNvPr>
                <p14:cNvContentPartPr/>
                <p14:nvPr/>
              </p14:nvContentPartPr>
              <p14:xfrm>
                <a:off x="7482700" y="7090060"/>
                <a:ext cx="74160" cy="3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E177AD7-2CEF-464C-B0FD-585871A5519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74060" y="7081420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074F45-E9C3-3C4F-B46F-74EFDF098928}"/>
                    </a:ext>
                  </a:extLst>
                </p14:cNvPr>
                <p14:cNvContentPartPr/>
                <p14:nvPr/>
              </p14:nvContentPartPr>
              <p14:xfrm>
                <a:off x="7655860" y="6868300"/>
                <a:ext cx="142560" cy="10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074F45-E9C3-3C4F-B46F-74EFDF0989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47220" y="6859300"/>
                  <a:ext cx="160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3CB5ED9-D9AF-9640-997C-A77710A0BBDA}"/>
                    </a:ext>
                  </a:extLst>
                </p14:cNvPr>
                <p14:cNvContentPartPr/>
                <p14:nvPr/>
              </p14:nvContentPartPr>
              <p14:xfrm>
                <a:off x="7699420" y="7029220"/>
                <a:ext cx="187920" cy="4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3CB5ED9-D9AF-9640-997C-A77710A0BBD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90780" y="7020580"/>
                  <a:ext cx="205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029AA66-B1E6-4C49-A969-F5DA666F1330}"/>
              </a:ext>
            </a:extLst>
          </p:cNvPr>
          <p:cNvGrpSpPr/>
          <p:nvPr/>
        </p:nvGrpSpPr>
        <p:grpSpPr>
          <a:xfrm>
            <a:off x="8040340" y="6629620"/>
            <a:ext cx="487800" cy="538200"/>
            <a:chOff x="8040340" y="6629620"/>
            <a:chExt cx="48780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E8F048F-1CED-C644-84A8-752401932632}"/>
                    </a:ext>
                  </a:extLst>
                </p14:cNvPr>
                <p14:cNvContentPartPr/>
                <p14:nvPr/>
              </p14:nvContentPartPr>
              <p14:xfrm>
                <a:off x="8083540" y="6629620"/>
                <a:ext cx="47520" cy="174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E8F048F-1CED-C644-84A8-75240193263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74540" y="6620620"/>
                  <a:ext cx="65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CF6946B-C794-F045-B5FD-C65483692948}"/>
                    </a:ext>
                  </a:extLst>
                </p14:cNvPr>
                <p14:cNvContentPartPr/>
                <p14:nvPr/>
              </p14:nvContentPartPr>
              <p14:xfrm>
                <a:off x="8040340" y="6865780"/>
                <a:ext cx="32436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CF6946B-C794-F045-B5FD-C6548369294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31340" y="6857140"/>
                  <a:ext cx="342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376E1C0-1C53-7840-9528-68BF774593D0}"/>
                    </a:ext>
                  </a:extLst>
                </p14:cNvPr>
                <p14:cNvContentPartPr/>
                <p14:nvPr/>
              </p14:nvContentPartPr>
              <p14:xfrm>
                <a:off x="8165260" y="6972340"/>
                <a:ext cx="28080" cy="91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376E1C0-1C53-7840-9528-68BF774593D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156620" y="6963340"/>
                  <a:ext cx="45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A94EBE-6C56-C44A-AD98-6672C5882319}"/>
                    </a:ext>
                  </a:extLst>
                </p14:cNvPr>
                <p14:cNvContentPartPr/>
                <p14:nvPr/>
              </p14:nvContentPartPr>
              <p14:xfrm>
                <a:off x="8248780" y="6974140"/>
                <a:ext cx="126000" cy="122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A94EBE-6C56-C44A-AD98-6672C58823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40140" y="6965500"/>
                  <a:ext cx="143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21A308E-D508-2E46-BE2E-7E158AA9B747}"/>
                    </a:ext>
                  </a:extLst>
                </p14:cNvPr>
                <p14:cNvContentPartPr/>
                <p14:nvPr/>
              </p14:nvContentPartPr>
              <p14:xfrm>
                <a:off x="8518780" y="7139740"/>
                <a:ext cx="9360" cy="28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21A308E-D508-2E46-BE2E-7E158AA9B74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10140" y="7131100"/>
                  <a:ext cx="270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661C591-531A-E645-9E75-0FC449CC9C22}"/>
              </a:ext>
            </a:extLst>
          </p:cNvPr>
          <p:cNvGrpSpPr/>
          <p:nvPr/>
        </p:nvGrpSpPr>
        <p:grpSpPr>
          <a:xfrm>
            <a:off x="9373780" y="6650140"/>
            <a:ext cx="605160" cy="414720"/>
            <a:chOff x="9373780" y="6650140"/>
            <a:chExt cx="6051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267488-1A28-E442-A9FD-E05600F843FA}"/>
                    </a:ext>
                  </a:extLst>
                </p14:cNvPr>
                <p14:cNvContentPartPr/>
                <p14:nvPr/>
              </p14:nvContentPartPr>
              <p14:xfrm>
                <a:off x="9373780" y="6802060"/>
                <a:ext cx="59040" cy="262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267488-1A28-E442-A9FD-E05600F843F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365140" y="6793060"/>
                  <a:ext cx="76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1437EE-A502-B34F-BCAA-E7842EDAE838}"/>
                    </a:ext>
                  </a:extLst>
                </p14:cNvPr>
                <p14:cNvContentPartPr/>
                <p14:nvPr/>
              </p14:nvContentPartPr>
              <p14:xfrm>
                <a:off x="9402580" y="6650140"/>
                <a:ext cx="113760" cy="194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1437EE-A502-B34F-BCAA-E7842EDAE83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93580" y="6641140"/>
                  <a:ext cx="131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A6DAADE-B79C-CC4B-B428-906C5ADE2189}"/>
                    </a:ext>
                  </a:extLst>
                </p14:cNvPr>
                <p14:cNvContentPartPr/>
                <p14:nvPr/>
              </p14:nvContentPartPr>
              <p14:xfrm>
                <a:off x="9565660" y="6892420"/>
                <a:ext cx="116640" cy="136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A6DAADE-B79C-CC4B-B428-906C5ADE218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57020" y="6883780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87B183-40F5-2345-801E-42B3899C37E6}"/>
                    </a:ext>
                  </a:extLst>
                </p14:cNvPr>
                <p14:cNvContentPartPr/>
                <p14:nvPr/>
              </p14:nvContentPartPr>
              <p14:xfrm>
                <a:off x="9823060" y="6811060"/>
                <a:ext cx="129240" cy="10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87B183-40F5-2345-801E-42B3899C37E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14060" y="6802420"/>
                  <a:ext cx="146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ACD173-D498-654A-A6A1-9C3B366038D8}"/>
                    </a:ext>
                  </a:extLst>
                </p14:cNvPr>
                <p14:cNvContentPartPr/>
                <p14:nvPr/>
              </p14:nvContentPartPr>
              <p14:xfrm>
                <a:off x="9855820" y="6959740"/>
                <a:ext cx="123120" cy="1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ACD173-D498-654A-A6A1-9C3B366038D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46820" y="6951100"/>
                  <a:ext cx="14076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5E7B951-8409-EA46-AC26-DAA1EF9804FD}"/>
              </a:ext>
            </a:extLst>
          </p:cNvPr>
          <p:cNvGrpSpPr/>
          <p:nvPr/>
        </p:nvGrpSpPr>
        <p:grpSpPr>
          <a:xfrm>
            <a:off x="10208980" y="6651220"/>
            <a:ext cx="434160" cy="415800"/>
            <a:chOff x="10208980" y="6651220"/>
            <a:chExt cx="4341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D68DBF-2416-D241-919C-771D684F7FBD}"/>
                    </a:ext>
                  </a:extLst>
                </p14:cNvPr>
                <p14:cNvContentPartPr/>
                <p14:nvPr/>
              </p14:nvContentPartPr>
              <p14:xfrm>
                <a:off x="10436500" y="6651220"/>
                <a:ext cx="3960" cy="12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D68DBF-2416-D241-919C-771D684F7FB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27500" y="6642220"/>
                  <a:ext cx="2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BFA74AC-912F-2344-8B54-FA84E1841997}"/>
                    </a:ext>
                  </a:extLst>
                </p14:cNvPr>
                <p14:cNvContentPartPr/>
                <p14:nvPr/>
              </p14:nvContentPartPr>
              <p14:xfrm>
                <a:off x="10208980" y="6821860"/>
                <a:ext cx="392400" cy="12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BFA74AC-912F-2344-8B54-FA84E184199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00340" y="6812860"/>
                  <a:ext cx="410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40F3369-EC14-D943-9581-56E3B0BE25C4}"/>
                    </a:ext>
                  </a:extLst>
                </p14:cNvPr>
                <p14:cNvContentPartPr/>
                <p14:nvPr/>
              </p14:nvContentPartPr>
              <p14:xfrm>
                <a:off x="10406260" y="6959380"/>
                <a:ext cx="14760" cy="101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40F3369-EC14-D943-9581-56E3B0BE25C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97260" y="6950740"/>
                  <a:ext cx="3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5749F81-9230-C84A-8241-3EA9111C7F56}"/>
                    </a:ext>
                  </a:extLst>
                </p14:cNvPr>
                <p14:cNvContentPartPr/>
                <p14:nvPr/>
              </p14:nvContentPartPr>
              <p14:xfrm>
                <a:off x="10518220" y="6921580"/>
                <a:ext cx="124920" cy="145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5749F81-9230-C84A-8241-3EA9111C7F5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509580" y="6912940"/>
                  <a:ext cx="1425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EF2C2FD-0854-9242-8D2E-AA3BBB39BEC9}"/>
                  </a:ext>
                </a:extLst>
              </p14:cNvPr>
              <p14:cNvContentPartPr/>
              <p14:nvPr/>
            </p14:nvContentPartPr>
            <p14:xfrm>
              <a:off x="4976020" y="5769220"/>
              <a:ext cx="1185840" cy="1072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EF2C2FD-0854-9242-8D2E-AA3BBB39BEC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967380" y="5760220"/>
                <a:ext cx="120348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5DD1DB-5640-7D47-886D-57143A0FAF5E}"/>
              </a:ext>
            </a:extLst>
          </p:cNvPr>
          <p:cNvGrpSpPr/>
          <p:nvPr/>
        </p:nvGrpSpPr>
        <p:grpSpPr>
          <a:xfrm>
            <a:off x="8397460" y="4299700"/>
            <a:ext cx="1285560" cy="2129040"/>
            <a:chOff x="8397460" y="4299700"/>
            <a:chExt cx="1285560" cy="21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6DC8C54-6B8B-B44D-9D41-7EAA37063F55}"/>
                    </a:ext>
                  </a:extLst>
                </p14:cNvPr>
                <p14:cNvContentPartPr/>
                <p14:nvPr/>
              </p14:nvContentPartPr>
              <p14:xfrm>
                <a:off x="8993260" y="5706220"/>
                <a:ext cx="674640" cy="722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6DC8C54-6B8B-B44D-9D41-7EAA37063F5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84260" y="5697220"/>
                  <a:ext cx="69228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1FE2270-BB66-C24C-B615-81D0391EDC3B}"/>
                    </a:ext>
                  </a:extLst>
                </p14:cNvPr>
                <p14:cNvContentPartPr/>
                <p14:nvPr/>
              </p14:nvContentPartPr>
              <p14:xfrm>
                <a:off x="8399260" y="4415620"/>
                <a:ext cx="1236240" cy="1409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1FE2270-BB66-C24C-B615-81D0391EDC3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90620" y="4406620"/>
                  <a:ext cx="1253880" cy="14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EBA9D1A-0410-FB4A-B248-7CEF8A04B941}"/>
                    </a:ext>
                  </a:extLst>
                </p14:cNvPr>
                <p14:cNvContentPartPr/>
                <p14:nvPr/>
              </p14:nvContentPartPr>
              <p14:xfrm>
                <a:off x="8397460" y="4427140"/>
                <a:ext cx="87120" cy="24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EBA9D1A-0410-FB4A-B248-7CEF8A04B94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88820" y="4418500"/>
                  <a:ext cx="104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A2217D6-A5F9-624E-8714-3191768B6224}"/>
                    </a:ext>
                  </a:extLst>
                </p14:cNvPr>
                <p14:cNvContentPartPr/>
                <p14:nvPr/>
              </p14:nvContentPartPr>
              <p14:xfrm>
                <a:off x="9428860" y="4328860"/>
                <a:ext cx="254160" cy="64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A2217D6-A5F9-624E-8714-3191768B622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420220" y="4319860"/>
                  <a:ext cx="2718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31A0491-A51A-0741-9AF9-10F0C30725CA}"/>
                    </a:ext>
                  </a:extLst>
                </p14:cNvPr>
                <p14:cNvContentPartPr/>
                <p14:nvPr/>
              </p14:nvContentPartPr>
              <p14:xfrm>
                <a:off x="9421300" y="4299700"/>
                <a:ext cx="46080" cy="69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31A0491-A51A-0741-9AF9-10F0C30725C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12660" y="4291060"/>
                  <a:ext cx="63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052864C-F40F-D046-81C9-380122E6C007}"/>
                    </a:ext>
                  </a:extLst>
                </p14:cNvPr>
                <p14:cNvContentPartPr/>
                <p14:nvPr/>
              </p14:nvContentPartPr>
              <p14:xfrm>
                <a:off x="9474940" y="4316260"/>
                <a:ext cx="148680" cy="44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052864C-F40F-D046-81C9-380122E6C00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66300" y="4307620"/>
                  <a:ext cx="1663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1628930-54A2-3746-966A-538C1AA3D3B1}"/>
              </a:ext>
            </a:extLst>
          </p:cNvPr>
          <p:cNvGrpSpPr/>
          <p:nvPr/>
        </p:nvGrpSpPr>
        <p:grpSpPr>
          <a:xfrm>
            <a:off x="10358380" y="4238140"/>
            <a:ext cx="2019960" cy="2278080"/>
            <a:chOff x="10358380" y="4238140"/>
            <a:chExt cx="2019960" cy="22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281A912-7E76-C24E-A08C-ECD4FD2E65F3}"/>
                    </a:ext>
                  </a:extLst>
                </p14:cNvPr>
                <p14:cNvContentPartPr/>
                <p14:nvPr/>
              </p14:nvContentPartPr>
              <p14:xfrm>
                <a:off x="11763820" y="5783620"/>
                <a:ext cx="614520" cy="732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281A912-7E76-C24E-A08C-ECD4FD2E65F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754820" y="5774980"/>
                  <a:ext cx="63216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49093E-9614-3C41-B23F-8D46B972F604}"/>
                    </a:ext>
                  </a:extLst>
                </p14:cNvPr>
                <p14:cNvContentPartPr/>
                <p14:nvPr/>
              </p14:nvContentPartPr>
              <p14:xfrm>
                <a:off x="10358380" y="4381060"/>
                <a:ext cx="1813680" cy="1516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49093E-9614-3C41-B23F-8D46B972F60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49380" y="4372420"/>
                  <a:ext cx="1831320" cy="15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A0115AE-D72A-834D-BE88-81F02D619310}"/>
                    </a:ext>
                  </a:extLst>
                </p14:cNvPr>
                <p14:cNvContentPartPr/>
                <p14:nvPr/>
              </p14:nvContentPartPr>
              <p14:xfrm>
                <a:off x="11270980" y="4238140"/>
                <a:ext cx="215280" cy="395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A0115AE-D72A-834D-BE88-81F02D61931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261980" y="4229500"/>
                  <a:ext cx="232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F9EAB25-B93B-F94F-A05D-FE1D4B9DD409}"/>
                    </a:ext>
                  </a:extLst>
                </p14:cNvPr>
                <p14:cNvContentPartPr/>
                <p14:nvPr/>
              </p14:nvContentPartPr>
              <p14:xfrm>
                <a:off x="11333620" y="4269100"/>
                <a:ext cx="71640" cy="33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F9EAB25-B93B-F94F-A05D-FE1D4B9DD40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324620" y="4260460"/>
                  <a:ext cx="892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D0DAFFF6-9AA9-5A4A-8532-A00BD860CEEE}"/>
              </a:ext>
            </a:extLst>
          </p:cNvPr>
          <p:cNvGrpSpPr/>
          <p:nvPr/>
        </p:nvGrpSpPr>
        <p:grpSpPr>
          <a:xfrm>
            <a:off x="719020" y="1764220"/>
            <a:ext cx="3497040" cy="693360"/>
            <a:chOff x="719020" y="1764220"/>
            <a:chExt cx="349704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5374AAC-BF7F-4941-B2D8-C35849751A48}"/>
                    </a:ext>
                  </a:extLst>
                </p14:cNvPr>
                <p14:cNvContentPartPr/>
                <p14:nvPr/>
              </p14:nvContentPartPr>
              <p14:xfrm>
                <a:off x="719020" y="1980580"/>
                <a:ext cx="1825560" cy="477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5374AAC-BF7F-4941-B2D8-C35849751A4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0380" y="1971580"/>
                  <a:ext cx="1843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1160CB-F9EE-754D-848A-CB352AD02F8B}"/>
                    </a:ext>
                  </a:extLst>
                </p14:cNvPr>
                <p14:cNvContentPartPr/>
                <p14:nvPr/>
              </p14:nvContentPartPr>
              <p14:xfrm>
                <a:off x="2264500" y="1938820"/>
                <a:ext cx="299880" cy="183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1160CB-F9EE-754D-848A-CB352AD02F8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255860" y="1930180"/>
                  <a:ext cx="317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371220-B8AF-A84D-9062-B851BD025E92}"/>
                    </a:ext>
                  </a:extLst>
                </p14:cNvPr>
                <p14:cNvContentPartPr/>
                <p14:nvPr/>
              </p14:nvContentPartPr>
              <p14:xfrm>
                <a:off x="2506060" y="1870420"/>
                <a:ext cx="124200" cy="111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371220-B8AF-A84D-9062-B851BD025E9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97060" y="1861780"/>
                  <a:ext cx="141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5DA32E8-A7EF-9742-BA8F-CE245C683ED9}"/>
                    </a:ext>
                  </a:extLst>
                </p14:cNvPr>
                <p14:cNvContentPartPr/>
                <p14:nvPr/>
              </p14:nvContentPartPr>
              <p14:xfrm>
                <a:off x="2752300" y="1799860"/>
                <a:ext cx="183960" cy="219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5DA32E8-A7EF-9742-BA8F-CE245C683ED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743660" y="1790860"/>
                  <a:ext cx="201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BABB228-15CE-0B40-96D7-350AAC7EC36D}"/>
                    </a:ext>
                  </a:extLst>
                </p14:cNvPr>
                <p14:cNvContentPartPr/>
                <p14:nvPr/>
              </p14:nvContentPartPr>
              <p14:xfrm>
                <a:off x="2949220" y="1882300"/>
                <a:ext cx="92880" cy="24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BABB228-15CE-0B40-96D7-350AAC7EC36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940580" y="1873660"/>
                  <a:ext cx="110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D3C493D-C74A-2E48-BFAA-1344E3D3DB02}"/>
                    </a:ext>
                  </a:extLst>
                </p14:cNvPr>
                <p14:cNvContentPartPr/>
                <p14:nvPr/>
              </p14:nvContentPartPr>
              <p14:xfrm>
                <a:off x="2991700" y="1861780"/>
                <a:ext cx="64440" cy="120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D3C493D-C74A-2E48-BFAA-1344E3D3DB0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982700" y="1853140"/>
                  <a:ext cx="82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699CB3E-E928-5F46-A644-61579D4868D8}"/>
                    </a:ext>
                  </a:extLst>
                </p14:cNvPr>
                <p14:cNvContentPartPr/>
                <p14:nvPr/>
              </p14:nvContentPartPr>
              <p14:xfrm>
                <a:off x="3063340" y="1895980"/>
                <a:ext cx="168840" cy="21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699CB3E-E928-5F46-A644-61579D4868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54700" y="1886980"/>
                  <a:ext cx="186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DDCD2C0-100C-CC4F-997C-F00F0637DC50}"/>
                    </a:ext>
                  </a:extLst>
                </p14:cNvPr>
                <p14:cNvContentPartPr/>
                <p14:nvPr/>
              </p14:nvContentPartPr>
              <p14:xfrm>
                <a:off x="3138940" y="1857820"/>
                <a:ext cx="136080" cy="159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DDCD2C0-100C-CC4F-997C-F00F0637DC5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30300" y="1849180"/>
                  <a:ext cx="153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E3A1D56-36D4-5545-8895-3C241DFFC064}"/>
                    </a:ext>
                  </a:extLst>
                </p14:cNvPr>
                <p14:cNvContentPartPr/>
                <p14:nvPr/>
              </p14:nvContentPartPr>
              <p14:xfrm>
                <a:off x="3306700" y="1891300"/>
                <a:ext cx="172080" cy="137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E3A1D56-36D4-5545-8895-3C241DFFC06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297700" y="1882660"/>
                  <a:ext cx="189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6165A08-E399-0B4F-89F6-D3D0F5371051}"/>
                    </a:ext>
                  </a:extLst>
                </p14:cNvPr>
                <p14:cNvContentPartPr/>
                <p14:nvPr/>
              </p14:nvContentPartPr>
              <p14:xfrm>
                <a:off x="3509740" y="1996780"/>
                <a:ext cx="4680" cy="19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6165A08-E399-0B4F-89F6-D3D0F537105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00740" y="1988140"/>
                  <a:ext cx="22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A5A7B9B-EED1-F447-B266-865B09B90A34}"/>
                    </a:ext>
                  </a:extLst>
                </p14:cNvPr>
                <p14:cNvContentPartPr/>
                <p14:nvPr/>
              </p14:nvContentPartPr>
              <p14:xfrm>
                <a:off x="3523060" y="1863580"/>
                <a:ext cx="33840" cy="57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A5A7B9B-EED1-F447-B266-865B09B90A3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14060" y="1854580"/>
                  <a:ext cx="51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FF436F9-41DD-2A42-A8F9-43DC2E8FA545}"/>
                    </a:ext>
                  </a:extLst>
                </p14:cNvPr>
                <p14:cNvContentPartPr/>
                <p14:nvPr/>
              </p14:nvContentPartPr>
              <p14:xfrm>
                <a:off x="3623500" y="1764220"/>
                <a:ext cx="94320" cy="288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FF436F9-41DD-2A42-A8F9-43DC2E8FA54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614500" y="1755220"/>
                  <a:ext cx="111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5BCCFD2-BEF0-9A43-B36B-8000328F8C88}"/>
                    </a:ext>
                  </a:extLst>
                </p14:cNvPr>
                <p14:cNvContentPartPr/>
                <p14:nvPr/>
              </p14:nvContentPartPr>
              <p14:xfrm>
                <a:off x="3760300" y="1931620"/>
                <a:ext cx="177840" cy="104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5BCCFD2-BEF0-9A43-B36B-8000328F8C8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51660" y="1922620"/>
                  <a:ext cx="195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864ECE5-E82F-FC4D-A8DE-E2EAF224A4CF}"/>
                    </a:ext>
                  </a:extLst>
                </p14:cNvPr>
                <p14:cNvContentPartPr/>
                <p14:nvPr/>
              </p14:nvContentPartPr>
              <p14:xfrm>
                <a:off x="3938500" y="1953940"/>
                <a:ext cx="127800" cy="14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864ECE5-E82F-FC4D-A8DE-E2EAF224A4C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929860" y="1944940"/>
                  <a:ext cx="145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932D0CF-F2B7-BC4A-8B71-8D33F02F2B07}"/>
                    </a:ext>
                  </a:extLst>
                </p14:cNvPr>
                <p14:cNvContentPartPr/>
                <p14:nvPr/>
              </p14:nvContentPartPr>
              <p14:xfrm>
                <a:off x="4024900" y="1921540"/>
                <a:ext cx="191160" cy="127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932D0CF-F2B7-BC4A-8B71-8D33F02F2B0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016260" y="1912540"/>
                  <a:ext cx="208800" cy="14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92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1D72C7-AB6E-5F44-8638-7A29F5D6937D}"/>
              </a:ext>
            </a:extLst>
          </p:cNvPr>
          <p:cNvSpPr txBox="1"/>
          <p:nvPr/>
        </p:nvSpPr>
        <p:spPr>
          <a:xfrm>
            <a:off x="6973952" y="2416384"/>
            <a:ext cx="5070162" cy="96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(1). Calculate the entropy for the dataset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labels do you have ( more than two)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4DB9A2-D7BC-BD4C-AFEB-4113C1886928}"/>
              </a:ext>
            </a:extLst>
          </p:cNvPr>
          <p:cNvGrpSpPr/>
          <p:nvPr/>
        </p:nvGrpSpPr>
        <p:grpSpPr>
          <a:xfrm>
            <a:off x="6755140" y="3363340"/>
            <a:ext cx="1044720" cy="331560"/>
            <a:chOff x="6755140" y="3363340"/>
            <a:chExt cx="10447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81AFE0-8F13-AC43-8604-918E558FB170}"/>
                    </a:ext>
                  </a:extLst>
                </p14:cNvPr>
                <p14:cNvContentPartPr/>
                <p14:nvPr/>
              </p14:nvContentPartPr>
              <p14:xfrm>
                <a:off x="6755140" y="3363340"/>
                <a:ext cx="212040" cy="27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81AFE0-8F13-AC43-8604-918E558FB1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6140" y="3354340"/>
                  <a:ext cx="229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01F9F5-9619-C242-B8CE-9C274E225545}"/>
                    </a:ext>
                  </a:extLst>
                </p14:cNvPr>
                <p14:cNvContentPartPr/>
                <p14:nvPr/>
              </p14:nvContentPartPr>
              <p14:xfrm>
                <a:off x="6856300" y="3514540"/>
                <a:ext cx="28908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01F9F5-9619-C242-B8CE-9C274E2255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47300" y="3505540"/>
                  <a:ext cx="306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82BA58-2E26-064C-9F3C-6F28C78FF5D7}"/>
                    </a:ext>
                  </a:extLst>
                </p14:cNvPr>
                <p14:cNvContentPartPr/>
                <p14:nvPr/>
              </p14:nvContentPartPr>
              <p14:xfrm>
                <a:off x="7184620" y="3580060"/>
                <a:ext cx="143280" cy="8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82BA58-2E26-064C-9F3C-6F28C78FF5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75980" y="3571060"/>
                  <a:ext cx="160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A5AE45-0AF9-CE40-9038-089789D44B07}"/>
                    </a:ext>
                  </a:extLst>
                </p14:cNvPr>
                <p14:cNvContentPartPr/>
                <p14:nvPr/>
              </p14:nvContentPartPr>
              <p14:xfrm>
                <a:off x="7355980" y="3579340"/>
                <a:ext cx="3600" cy="8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A5AE45-0AF9-CE40-9038-089789D44B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47340" y="3570340"/>
                  <a:ext cx="21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A3F8F3-DCA0-484D-BF16-54373862EF3F}"/>
                    </a:ext>
                  </a:extLst>
                </p14:cNvPr>
                <p14:cNvContentPartPr/>
                <p14:nvPr/>
              </p14:nvContentPartPr>
              <p14:xfrm>
                <a:off x="7320700" y="3474940"/>
                <a:ext cx="123840" cy="6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A3F8F3-DCA0-484D-BF16-54373862EF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1700" y="3465940"/>
                  <a:ext cx="141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E77C0C-F53C-9F4F-B0A3-47859BAFB612}"/>
                    </a:ext>
                  </a:extLst>
                </p14:cNvPr>
                <p14:cNvContentPartPr/>
                <p14:nvPr/>
              </p14:nvContentPartPr>
              <p14:xfrm>
                <a:off x="7478740" y="3602740"/>
                <a:ext cx="112680" cy="67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E77C0C-F53C-9F4F-B0A3-47859BAFB6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70100" y="3594100"/>
                  <a:ext cx="130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E046AF-BD46-D749-9AB8-393AFEB9642C}"/>
                    </a:ext>
                  </a:extLst>
                </p14:cNvPr>
                <p14:cNvContentPartPr/>
                <p14:nvPr/>
              </p14:nvContentPartPr>
              <p14:xfrm>
                <a:off x="7723540" y="3438580"/>
                <a:ext cx="76320" cy="242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E046AF-BD46-D749-9AB8-393AFEB964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4900" y="3429940"/>
                  <a:ext cx="9396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7B3C0B-A066-9948-B519-BD85204B1321}"/>
                  </a:ext>
                </a:extLst>
              </p14:cNvPr>
              <p14:cNvContentPartPr/>
              <p14:nvPr/>
            </p14:nvContentPartPr>
            <p14:xfrm>
              <a:off x="7962220" y="3411220"/>
              <a:ext cx="127440" cy="21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7B3C0B-A066-9948-B519-BD85204B13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53220" y="3402220"/>
                <a:ext cx="1450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7EC122-DD04-114B-812F-82A04DC17DE2}"/>
                  </a:ext>
                </a:extLst>
              </p14:cNvPr>
              <p14:cNvContentPartPr/>
              <p14:nvPr/>
            </p14:nvContentPartPr>
            <p14:xfrm>
              <a:off x="8176780" y="3638020"/>
              <a:ext cx="12600" cy="19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7EC122-DD04-114B-812F-82A04DC17D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7780" y="3629380"/>
                <a:ext cx="30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557291-E115-FC4D-B34C-FCE74093F780}"/>
                  </a:ext>
                </a:extLst>
              </p14:cNvPr>
              <p14:cNvContentPartPr/>
              <p14:nvPr/>
            </p14:nvContentPartPr>
            <p14:xfrm>
              <a:off x="1282780" y="2591140"/>
              <a:ext cx="947880" cy="213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557291-E115-FC4D-B34C-FCE74093F7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74140" y="2582500"/>
                <a:ext cx="96552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865DC65-5D4D-C24D-BE32-3979EF286CDB}"/>
              </a:ext>
            </a:extLst>
          </p:cNvPr>
          <p:cNvGrpSpPr/>
          <p:nvPr/>
        </p:nvGrpSpPr>
        <p:grpSpPr>
          <a:xfrm>
            <a:off x="8280820" y="3405460"/>
            <a:ext cx="1295640" cy="342360"/>
            <a:chOff x="8280820" y="3405460"/>
            <a:chExt cx="12956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8F076F-D3D6-F84B-9E7A-F73B9742AAD5}"/>
                    </a:ext>
                  </a:extLst>
                </p14:cNvPr>
                <p14:cNvContentPartPr/>
                <p14:nvPr/>
              </p14:nvContentPartPr>
              <p14:xfrm>
                <a:off x="8280820" y="3479980"/>
                <a:ext cx="280440" cy="18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8F076F-D3D6-F84B-9E7A-F73B9742AA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71820" y="3470980"/>
                  <a:ext cx="298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BD3800-1C6E-904D-8766-75093078CBCB}"/>
                    </a:ext>
                  </a:extLst>
                </p14:cNvPr>
                <p14:cNvContentPartPr/>
                <p14:nvPr/>
              </p14:nvContentPartPr>
              <p14:xfrm>
                <a:off x="8565940" y="3515980"/>
                <a:ext cx="138240" cy="153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BD3800-1C6E-904D-8766-75093078CB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57300" y="3507340"/>
                  <a:ext cx="155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E0A45A-B273-F446-8D32-A12195AFF09D}"/>
                    </a:ext>
                  </a:extLst>
                </p14:cNvPr>
                <p14:cNvContentPartPr/>
                <p14:nvPr/>
              </p14:nvContentPartPr>
              <p14:xfrm>
                <a:off x="8692300" y="3575020"/>
                <a:ext cx="71280" cy="7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E0A45A-B273-F446-8D32-A12195AFF0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83300" y="3566020"/>
                  <a:ext cx="88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E65431-044B-2149-ABAD-173B78972634}"/>
                    </a:ext>
                  </a:extLst>
                </p14:cNvPr>
                <p14:cNvContentPartPr/>
                <p14:nvPr/>
              </p14:nvContentPartPr>
              <p14:xfrm>
                <a:off x="8779780" y="3542260"/>
                <a:ext cx="75960" cy="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E65431-044B-2149-ABAD-173B789726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70780" y="3533620"/>
                  <a:ext cx="93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07C2C9-F58E-BE4A-8002-0F460EF0C18B}"/>
                    </a:ext>
                  </a:extLst>
                </p14:cNvPr>
                <p14:cNvContentPartPr/>
                <p14:nvPr/>
              </p14:nvContentPartPr>
              <p14:xfrm>
                <a:off x="8822620" y="3526060"/>
                <a:ext cx="73080" cy="133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07C2C9-F58E-BE4A-8002-0F460EF0C1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13980" y="3517060"/>
                  <a:ext cx="90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773EB6-81F1-9646-8AB2-56B2AD8FBA57}"/>
                    </a:ext>
                  </a:extLst>
                </p14:cNvPr>
                <p14:cNvContentPartPr/>
                <p14:nvPr/>
              </p14:nvContentPartPr>
              <p14:xfrm>
                <a:off x="8947900" y="3491140"/>
                <a:ext cx="257400" cy="256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773EB6-81F1-9646-8AB2-56B2AD8FBA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38900" y="3482500"/>
                  <a:ext cx="275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97844F-109B-CE43-83CE-D5BC8210C221}"/>
                    </a:ext>
                  </a:extLst>
                </p14:cNvPr>
                <p14:cNvContentPartPr/>
                <p14:nvPr/>
              </p14:nvContentPartPr>
              <p14:xfrm>
                <a:off x="9206380" y="3631900"/>
                <a:ext cx="90000" cy="11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97844F-109B-CE43-83CE-D5BC8210C2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7740" y="3623260"/>
                  <a:ext cx="10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ADA691-1CDE-474A-ACDF-9FD58D13A1CA}"/>
                    </a:ext>
                  </a:extLst>
                </p14:cNvPr>
                <p14:cNvContentPartPr/>
                <p14:nvPr/>
              </p14:nvContentPartPr>
              <p14:xfrm>
                <a:off x="9344980" y="3405460"/>
                <a:ext cx="231480" cy="30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ADA691-1CDE-474A-ACDF-9FD58D13A1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35980" y="3396820"/>
                  <a:ext cx="24912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F65520D-3C3A-434B-8ACE-A81BACC1E216}"/>
                  </a:ext>
                </a:extLst>
              </p14:cNvPr>
              <p14:cNvContentPartPr/>
              <p14:nvPr/>
            </p14:nvContentPartPr>
            <p14:xfrm>
              <a:off x="6805540" y="3995860"/>
              <a:ext cx="168480" cy="214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F65520D-3C3A-434B-8ACE-A81BACC1E2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96540" y="3987220"/>
                <a:ext cx="18612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56E293-7C13-EF40-966A-201B7B1844D5}"/>
              </a:ext>
            </a:extLst>
          </p:cNvPr>
          <p:cNvGrpSpPr/>
          <p:nvPr/>
        </p:nvGrpSpPr>
        <p:grpSpPr>
          <a:xfrm>
            <a:off x="7179940" y="3946900"/>
            <a:ext cx="1368360" cy="263880"/>
            <a:chOff x="7179940" y="3946900"/>
            <a:chExt cx="13683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5B20F5-3FD5-B44E-98FD-08392D1F0350}"/>
                    </a:ext>
                  </a:extLst>
                </p14:cNvPr>
                <p14:cNvContentPartPr/>
                <p14:nvPr/>
              </p14:nvContentPartPr>
              <p14:xfrm>
                <a:off x="7179940" y="4015300"/>
                <a:ext cx="175320" cy="19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5B20F5-3FD5-B44E-98FD-08392D1F03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1300" y="4006660"/>
                  <a:ext cx="192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E882E9-8BC1-C446-931E-871C2F89B180}"/>
                    </a:ext>
                  </a:extLst>
                </p14:cNvPr>
                <p14:cNvContentPartPr/>
                <p14:nvPr/>
              </p14:nvContentPartPr>
              <p14:xfrm>
                <a:off x="7412860" y="4099180"/>
                <a:ext cx="179640" cy="10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E882E9-8BC1-C446-931E-871C2F89B1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03860" y="4090540"/>
                  <a:ext cx="197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FFA2FA-00A3-4B49-95EC-3EE99FDCEEB7}"/>
                    </a:ext>
                  </a:extLst>
                </p14:cNvPr>
                <p14:cNvContentPartPr/>
                <p14:nvPr/>
              </p14:nvContentPartPr>
              <p14:xfrm>
                <a:off x="7627420" y="3946900"/>
                <a:ext cx="738000" cy="25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FFA2FA-00A3-4B49-95EC-3EE99FDCEE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18420" y="3937900"/>
                  <a:ext cx="755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A1E9AA-6C8E-BE43-B33D-8E5B164C8E93}"/>
                    </a:ext>
                  </a:extLst>
                </p14:cNvPr>
                <p14:cNvContentPartPr/>
                <p14:nvPr/>
              </p14:nvContentPartPr>
              <p14:xfrm>
                <a:off x="8489980" y="4049500"/>
                <a:ext cx="23400" cy="2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A1E9AA-6C8E-BE43-B33D-8E5B164C8E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0980" y="4040500"/>
                  <a:ext cx="41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E823B-849F-FD45-B8CC-D8CEEAF455C8}"/>
                    </a:ext>
                  </a:extLst>
                </p14:cNvPr>
                <p14:cNvContentPartPr/>
                <p14:nvPr/>
              </p14:nvContentPartPr>
              <p14:xfrm>
                <a:off x="8528860" y="4154620"/>
                <a:ext cx="7560" cy="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E823B-849F-FD45-B8CC-D8CEEAF455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20220" y="4145620"/>
                  <a:ext cx="25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81B050-2201-C245-A90C-EE95138A8547}"/>
                    </a:ext>
                  </a:extLst>
                </p14:cNvPr>
                <p14:cNvContentPartPr/>
                <p14:nvPr/>
              </p14:nvContentPartPr>
              <p14:xfrm>
                <a:off x="8393860" y="4075780"/>
                <a:ext cx="69840" cy="12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81B050-2201-C245-A90C-EE95138A85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84860" y="4066780"/>
                  <a:ext cx="87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690CC3-8721-BF48-B17C-6A93B62F6834}"/>
                    </a:ext>
                  </a:extLst>
                </p14:cNvPr>
                <p14:cNvContentPartPr/>
                <p14:nvPr/>
              </p14:nvContentPartPr>
              <p14:xfrm>
                <a:off x="8530660" y="4176940"/>
                <a:ext cx="17640" cy="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690CC3-8721-BF48-B17C-6A93B62F68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21660" y="4168300"/>
                  <a:ext cx="3528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79ABE4D-947A-9342-980E-391AFB5F6D0D}"/>
                  </a:ext>
                </a:extLst>
              </p14:cNvPr>
              <p14:cNvContentPartPr/>
              <p14:nvPr/>
            </p14:nvContentPartPr>
            <p14:xfrm>
              <a:off x="8815420" y="3962380"/>
              <a:ext cx="90360" cy="425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79ABE4D-947A-9342-980E-391AFB5F6D0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06780" y="3953740"/>
                <a:ext cx="10800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3C475AE-8C42-C24A-A446-2C51D1A7C7C6}"/>
              </a:ext>
            </a:extLst>
          </p:cNvPr>
          <p:cNvGrpSpPr/>
          <p:nvPr/>
        </p:nvGrpSpPr>
        <p:grpSpPr>
          <a:xfrm>
            <a:off x="9078940" y="3985060"/>
            <a:ext cx="991440" cy="289800"/>
            <a:chOff x="9078940" y="3985060"/>
            <a:chExt cx="9914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0AC826F-354B-C349-B61D-AFB0F2C61865}"/>
                    </a:ext>
                  </a:extLst>
                </p14:cNvPr>
                <p14:cNvContentPartPr/>
                <p14:nvPr/>
              </p14:nvContentPartPr>
              <p14:xfrm>
                <a:off x="9078940" y="4035820"/>
                <a:ext cx="204480" cy="21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0AC826F-354B-C349-B61D-AFB0F2C618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0300" y="4026820"/>
                  <a:ext cx="222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D706266-C6DB-E34D-BAA6-BD406BE9A3F4}"/>
                    </a:ext>
                  </a:extLst>
                </p14:cNvPr>
                <p14:cNvContentPartPr/>
                <p14:nvPr/>
              </p14:nvContentPartPr>
              <p14:xfrm>
                <a:off x="9369460" y="4252180"/>
                <a:ext cx="6192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D706266-C6DB-E34D-BAA6-BD406BE9A3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60820" y="4243180"/>
                  <a:ext cx="79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540BDE5-0195-844A-8909-34009C23D8E4}"/>
                    </a:ext>
                  </a:extLst>
                </p14:cNvPr>
                <p14:cNvContentPartPr/>
                <p14:nvPr/>
              </p14:nvContentPartPr>
              <p14:xfrm>
                <a:off x="9596620" y="3985060"/>
                <a:ext cx="340920" cy="24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540BDE5-0195-844A-8909-34009C23D8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87980" y="3976060"/>
                  <a:ext cx="358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AC1CE9-0779-4340-85FD-55DE07E763AC}"/>
                    </a:ext>
                  </a:extLst>
                </p14:cNvPr>
                <p14:cNvContentPartPr/>
                <p14:nvPr/>
              </p14:nvContentPartPr>
              <p14:xfrm>
                <a:off x="10019620" y="4206100"/>
                <a:ext cx="50760" cy="57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AC1CE9-0779-4340-85FD-55DE07E763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0980" y="4197460"/>
                  <a:ext cx="684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41DBF3A-E582-9C48-93FE-DC10FF96EE76}"/>
              </a:ext>
            </a:extLst>
          </p:cNvPr>
          <p:cNvGrpSpPr/>
          <p:nvPr/>
        </p:nvGrpSpPr>
        <p:grpSpPr>
          <a:xfrm>
            <a:off x="10257580" y="3924580"/>
            <a:ext cx="381960" cy="492840"/>
            <a:chOff x="10257580" y="3924580"/>
            <a:chExt cx="38196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63BD6F-21C3-8848-A32C-8CE1EA2440D0}"/>
                    </a:ext>
                  </a:extLst>
                </p14:cNvPr>
                <p14:cNvContentPartPr/>
                <p14:nvPr/>
              </p14:nvContentPartPr>
              <p14:xfrm>
                <a:off x="10257580" y="3992260"/>
                <a:ext cx="164160" cy="21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63BD6F-21C3-8848-A32C-8CE1EA2440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48940" y="3983620"/>
                  <a:ext cx="181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3B0D29-4A0D-A94E-A71F-82518CB9D858}"/>
                    </a:ext>
                  </a:extLst>
                </p14:cNvPr>
                <p14:cNvContentPartPr/>
                <p14:nvPr/>
              </p14:nvContentPartPr>
              <p14:xfrm>
                <a:off x="10551700" y="3924580"/>
                <a:ext cx="87840" cy="49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3B0D29-4A0D-A94E-A71F-82518CB9D8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42700" y="3915580"/>
                  <a:ext cx="10548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E41AFE5-CB92-F54B-A96F-AD2151A63CF5}"/>
              </a:ext>
            </a:extLst>
          </p:cNvPr>
          <p:cNvGrpSpPr/>
          <p:nvPr/>
        </p:nvGrpSpPr>
        <p:grpSpPr>
          <a:xfrm>
            <a:off x="6728860" y="4489780"/>
            <a:ext cx="414360" cy="352800"/>
            <a:chOff x="6728860" y="4489780"/>
            <a:chExt cx="41436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8603097-2F54-3E48-9FFF-C20A78BA0A15}"/>
                    </a:ext>
                  </a:extLst>
                </p14:cNvPr>
                <p14:cNvContentPartPr/>
                <p14:nvPr/>
              </p14:nvContentPartPr>
              <p14:xfrm>
                <a:off x="6864940" y="4574020"/>
                <a:ext cx="101160" cy="158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8603097-2F54-3E48-9FFF-C20A78BA0A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56300" y="4565020"/>
                  <a:ext cx="118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E8CE15D-F219-5447-9AC6-9DEC7CDA82D9}"/>
                    </a:ext>
                  </a:extLst>
                </p14:cNvPr>
                <p14:cNvContentPartPr/>
                <p14:nvPr/>
              </p14:nvContentPartPr>
              <p14:xfrm>
                <a:off x="6728860" y="4489780"/>
                <a:ext cx="414360" cy="352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E8CE15D-F219-5447-9AC6-9DEC7CDA82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220" y="4480780"/>
                  <a:ext cx="4320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FE218EB-2BF1-6A48-8E04-D1E7B28F6D99}"/>
              </a:ext>
            </a:extLst>
          </p:cNvPr>
          <p:cNvGrpSpPr/>
          <p:nvPr/>
        </p:nvGrpSpPr>
        <p:grpSpPr>
          <a:xfrm>
            <a:off x="7399900" y="4597420"/>
            <a:ext cx="368640" cy="257400"/>
            <a:chOff x="7399900" y="4597420"/>
            <a:chExt cx="36864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04B478-76BE-0742-8CA7-D0E484C31914}"/>
                    </a:ext>
                  </a:extLst>
                </p14:cNvPr>
                <p14:cNvContentPartPr/>
                <p14:nvPr/>
              </p14:nvContentPartPr>
              <p14:xfrm>
                <a:off x="7399900" y="4597420"/>
                <a:ext cx="160920" cy="257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04B478-76BE-0742-8CA7-D0E484C319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91260" y="4588780"/>
                  <a:ext cx="178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0BBB3F-DB2A-5E40-9DE6-91AF8BAD06F5}"/>
                    </a:ext>
                  </a:extLst>
                </p14:cNvPr>
                <p14:cNvContentPartPr/>
                <p14:nvPr/>
              </p14:nvContentPartPr>
              <p14:xfrm>
                <a:off x="7711300" y="4695700"/>
                <a:ext cx="38520" cy="4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0BBB3F-DB2A-5E40-9DE6-91AF8BAD06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02660" y="4687060"/>
                  <a:ext cx="56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4F3B107-FA6C-DB4E-AEBD-241A2B2EC8F6}"/>
                    </a:ext>
                  </a:extLst>
                </p14:cNvPr>
                <p14:cNvContentPartPr/>
                <p14:nvPr/>
              </p14:nvContentPartPr>
              <p14:xfrm>
                <a:off x="7746220" y="4788220"/>
                <a:ext cx="22320" cy="11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4F3B107-FA6C-DB4E-AEBD-241A2B2EC8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7580" y="4779580"/>
                  <a:ext cx="39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E3D5C12-4179-804C-97E6-1ADA3A5261E8}"/>
                  </a:ext>
                </a:extLst>
              </p14:cNvPr>
              <p14:cNvContentPartPr/>
              <p14:nvPr/>
            </p14:nvContentPartPr>
            <p14:xfrm>
              <a:off x="1462420" y="2880220"/>
              <a:ext cx="4339080" cy="237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E3D5C12-4179-804C-97E6-1ADA3A5261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26420" y="2808580"/>
                <a:ext cx="44107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DCB3763-B69E-F14B-B895-ECCBBE169395}"/>
                  </a:ext>
                </a:extLst>
              </p14:cNvPr>
              <p14:cNvContentPartPr/>
              <p14:nvPr/>
            </p14:nvContentPartPr>
            <p14:xfrm>
              <a:off x="1564660" y="3270460"/>
              <a:ext cx="4455360" cy="121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DCB3763-B69E-F14B-B895-ECCBBE16939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28660" y="3198460"/>
                <a:ext cx="45270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3F64472-B834-9442-9E59-7F451B4CDB64}"/>
                  </a:ext>
                </a:extLst>
              </p14:cNvPr>
              <p14:cNvContentPartPr/>
              <p14:nvPr/>
            </p14:nvContentPartPr>
            <p14:xfrm>
              <a:off x="1540540" y="6497140"/>
              <a:ext cx="4303440" cy="1346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3F64472-B834-9442-9E59-7F451B4CDB6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04900" y="6425140"/>
                <a:ext cx="43750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5C2F562-7394-4443-8BCB-4086D220D82F}"/>
                  </a:ext>
                </a:extLst>
              </p14:cNvPr>
              <p14:cNvContentPartPr/>
              <p14:nvPr/>
            </p14:nvContentPartPr>
            <p14:xfrm>
              <a:off x="7985260" y="4648180"/>
              <a:ext cx="210600" cy="434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5C2F562-7394-4443-8BCB-4086D220D8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76260" y="4639180"/>
                <a:ext cx="228240" cy="4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26E83F1-45CD-804D-A1FA-14B86D32F0DF}"/>
              </a:ext>
            </a:extLst>
          </p:cNvPr>
          <p:cNvGrpSpPr/>
          <p:nvPr/>
        </p:nvGrpSpPr>
        <p:grpSpPr>
          <a:xfrm>
            <a:off x="8391700" y="4525780"/>
            <a:ext cx="1076760" cy="239400"/>
            <a:chOff x="8391700" y="4525780"/>
            <a:chExt cx="107676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47330EF-6156-094E-8253-E5ACCDF36B62}"/>
                    </a:ext>
                  </a:extLst>
                </p14:cNvPr>
                <p14:cNvContentPartPr/>
                <p14:nvPr/>
              </p14:nvContentPartPr>
              <p14:xfrm>
                <a:off x="8391700" y="4525780"/>
                <a:ext cx="80640" cy="150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47330EF-6156-094E-8253-E5ACCDF36B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82700" y="4517140"/>
                  <a:ext cx="9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950CEFA-65AE-EB47-9063-DA6444145C24}"/>
                    </a:ext>
                  </a:extLst>
                </p14:cNvPr>
                <p14:cNvContentPartPr/>
                <p14:nvPr/>
              </p14:nvContentPartPr>
              <p14:xfrm>
                <a:off x="8529580" y="4629460"/>
                <a:ext cx="19800" cy="56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950CEFA-65AE-EB47-9063-DA6444145C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0580" y="4620820"/>
                  <a:ext cx="37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33EF87-B902-9143-9A2D-1E6D0E545AB6}"/>
                    </a:ext>
                  </a:extLst>
                </p14:cNvPr>
                <p14:cNvContentPartPr/>
                <p14:nvPr/>
              </p14:nvContentPartPr>
              <p14:xfrm>
                <a:off x="8560900" y="4613980"/>
                <a:ext cx="1404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33EF87-B902-9143-9A2D-1E6D0E545A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1900" y="460498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8E2A71D-D482-424B-A74A-D4126273837A}"/>
                    </a:ext>
                  </a:extLst>
                </p14:cNvPr>
                <p14:cNvContentPartPr/>
                <p14:nvPr/>
              </p14:nvContentPartPr>
              <p14:xfrm>
                <a:off x="8649100" y="4604620"/>
                <a:ext cx="265680" cy="81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8E2A71D-D482-424B-A74A-D412627383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40100" y="4595620"/>
                  <a:ext cx="283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73CF83C-3831-F04E-8E6C-2A167BEA2853}"/>
                    </a:ext>
                  </a:extLst>
                </p14:cNvPr>
                <p14:cNvContentPartPr/>
                <p14:nvPr/>
              </p14:nvContentPartPr>
              <p14:xfrm>
                <a:off x="8964460" y="4592020"/>
                <a:ext cx="214560" cy="71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73CF83C-3831-F04E-8E6C-2A167BEA285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5820" y="4583380"/>
                  <a:ext cx="23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D544B37-6B9D-B147-B5A6-9A39BE72D908}"/>
                    </a:ext>
                  </a:extLst>
                </p14:cNvPr>
                <p14:cNvContentPartPr/>
                <p14:nvPr/>
              </p14:nvContentPartPr>
              <p14:xfrm>
                <a:off x="9248500" y="4569340"/>
                <a:ext cx="219960" cy="195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D544B37-6B9D-B147-B5A6-9A39BE72D9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9500" y="4560700"/>
                  <a:ext cx="2376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E79DC33-53BB-A24B-B50E-AEB6C4B91D49}"/>
              </a:ext>
            </a:extLst>
          </p:cNvPr>
          <p:cNvGrpSpPr/>
          <p:nvPr/>
        </p:nvGrpSpPr>
        <p:grpSpPr>
          <a:xfrm>
            <a:off x="8339500" y="4971820"/>
            <a:ext cx="1054440" cy="223920"/>
            <a:chOff x="8339500" y="4971820"/>
            <a:chExt cx="105444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ECDA0B7-D8ED-3F4F-B1F8-85D31DF13E54}"/>
                    </a:ext>
                  </a:extLst>
                </p14:cNvPr>
                <p14:cNvContentPartPr/>
                <p14:nvPr/>
              </p14:nvContentPartPr>
              <p14:xfrm>
                <a:off x="8339500" y="4971820"/>
                <a:ext cx="213120" cy="33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ECDA0B7-D8ED-3F4F-B1F8-85D31DF13E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30860" y="4962820"/>
                  <a:ext cx="230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48E790A-FF37-BC42-9D28-B3CB5898FAA9}"/>
                    </a:ext>
                  </a:extLst>
                </p14:cNvPr>
                <p14:cNvContentPartPr/>
                <p14:nvPr/>
              </p14:nvContentPartPr>
              <p14:xfrm>
                <a:off x="8407540" y="5074780"/>
                <a:ext cx="20160" cy="98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48E790A-FF37-BC42-9D28-B3CB5898FA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98900" y="5065780"/>
                  <a:ext cx="3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E0E272E-E1FE-A14C-B3D8-BAADA6F77B38}"/>
                    </a:ext>
                  </a:extLst>
                </p14:cNvPr>
                <p14:cNvContentPartPr/>
                <p14:nvPr/>
              </p14:nvContentPartPr>
              <p14:xfrm>
                <a:off x="8487820" y="5084500"/>
                <a:ext cx="151560" cy="85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E0E272E-E1FE-A14C-B3D8-BAADA6F77B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79180" y="5075500"/>
                  <a:ext cx="169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B9D045F-41B0-9148-8022-DB0AC34B58A3}"/>
                    </a:ext>
                  </a:extLst>
                </p14:cNvPr>
                <p14:cNvContentPartPr/>
                <p14:nvPr/>
              </p14:nvContentPartPr>
              <p14:xfrm>
                <a:off x="8692660" y="5062540"/>
                <a:ext cx="363240" cy="89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B9D045F-41B0-9148-8022-DB0AC34B58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83660" y="5053540"/>
                  <a:ext cx="380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21B2B0-574B-0E4E-8D3C-939006635D92}"/>
                    </a:ext>
                  </a:extLst>
                </p14:cNvPr>
                <p14:cNvContentPartPr/>
                <p14:nvPr/>
              </p14:nvContentPartPr>
              <p14:xfrm>
                <a:off x="9063820" y="5103220"/>
                <a:ext cx="60120" cy="52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21B2B0-574B-0E4E-8D3C-939006635D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54820" y="5094580"/>
                  <a:ext cx="77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2F89847-02E2-554E-97F9-EF12BBDFFA50}"/>
                    </a:ext>
                  </a:extLst>
                </p14:cNvPr>
                <p14:cNvContentPartPr/>
                <p14:nvPr/>
              </p14:nvContentPartPr>
              <p14:xfrm>
                <a:off x="9141940" y="5033380"/>
                <a:ext cx="15480" cy="28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2F89847-02E2-554E-97F9-EF12BBDFFA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2940" y="5024380"/>
                  <a:ext cx="33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BF7754D-EF37-8B4E-AC68-182A6FEE347A}"/>
                    </a:ext>
                  </a:extLst>
                </p14:cNvPr>
                <p14:cNvContentPartPr/>
                <p14:nvPr/>
              </p14:nvContentPartPr>
              <p14:xfrm>
                <a:off x="9264340" y="5052820"/>
                <a:ext cx="129600" cy="142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BF7754D-EF37-8B4E-AC68-182A6FEE34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55700" y="5043820"/>
                  <a:ext cx="1472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9F3426C-DF64-CC4C-AD89-3F4D1C75F9FA}"/>
              </a:ext>
            </a:extLst>
          </p:cNvPr>
          <p:cNvGrpSpPr/>
          <p:nvPr/>
        </p:nvGrpSpPr>
        <p:grpSpPr>
          <a:xfrm>
            <a:off x="7568380" y="5693260"/>
            <a:ext cx="839160" cy="530280"/>
            <a:chOff x="7568380" y="5693260"/>
            <a:chExt cx="8391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F491412-F424-5741-B947-6016C314F9A1}"/>
                    </a:ext>
                  </a:extLst>
                </p14:cNvPr>
                <p14:cNvContentPartPr/>
                <p14:nvPr/>
              </p14:nvContentPartPr>
              <p14:xfrm>
                <a:off x="7568380" y="5712700"/>
                <a:ext cx="366840" cy="216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F491412-F424-5741-B947-6016C314F9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59380" y="5704060"/>
                  <a:ext cx="384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8243FF9-8F44-F94B-B506-68FAEAE2C5DE}"/>
                    </a:ext>
                  </a:extLst>
                </p14:cNvPr>
                <p14:cNvContentPartPr/>
                <p14:nvPr/>
              </p14:nvContentPartPr>
              <p14:xfrm>
                <a:off x="8036020" y="5870380"/>
                <a:ext cx="19080" cy="7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8243FF9-8F44-F94B-B506-68FAEAE2C5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27380" y="5861740"/>
                  <a:ext cx="3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7E71F10-7DD4-5D47-A105-595EAC600695}"/>
                    </a:ext>
                  </a:extLst>
                </p14:cNvPr>
                <p14:cNvContentPartPr/>
                <p14:nvPr/>
              </p14:nvContentPartPr>
              <p14:xfrm>
                <a:off x="8007940" y="5930140"/>
                <a:ext cx="20160" cy="18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7E71F10-7DD4-5D47-A105-595EAC6006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98940" y="5921500"/>
                  <a:ext cx="37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A83D5D7-01CA-6A42-96A1-3B7D3D29A377}"/>
                    </a:ext>
                  </a:extLst>
                </p14:cNvPr>
                <p14:cNvContentPartPr/>
                <p14:nvPr/>
              </p14:nvContentPartPr>
              <p14:xfrm>
                <a:off x="8170660" y="5693260"/>
                <a:ext cx="236880" cy="530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A83D5D7-01CA-6A42-96A1-3B7D3D29A3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62020" y="5684260"/>
                  <a:ext cx="254520" cy="54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C99B72E-36AA-AB44-B6BD-0A9F7E0C8D2D}"/>
              </a:ext>
            </a:extLst>
          </p:cNvPr>
          <p:cNvGrpSpPr/>
          <p:nvPr/>
        </p:nvGrpSpPr>
        <p:grpSpPr>
          <a:xfrm>
            <a:off x="8555860" y="5550700"/>
            <a:ext cx="1101600" cy="216000"/>
            <a:chOff x="8555860" y="5550700"/>
            <a:chExt cx="110160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2F99CBA-8AC8-2243-B64D-AD11CA3BD570}"/>
                    </a:ext>
                  </a:extLst>
                </p14:cNvPr>
                <p14:cNvContentPartPr/>
                <p14:nvPr/>
              </p14:nvContentPartPr>
              <p14:xfrm>
                <a:off x="8555860" y="5550700"/>
                <a:ext cx="230040" cy="176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2F99CBA-8AC8-2243-B64D-AD11CA3BD57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7220" y="5542060"/>
                  <a:ext cx="247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5E480F9-EA84-0D44-96CF-069EBFB8C446}"/>
                    </a:ext>
                  </a:extLst>
                </p14:cNvPr>
                <p14:cNvContentPartPr/>
                <p14:nvPr/>
              </p14:nvContentPartPr>
              <p14:xfrm>
                <a:off x="8815060" y="5649700"/>
                <a:ext cx="27000" cy="76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5E480F9-EA84-0D44-96CF-069EBFB8C4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06420" y="5641060"/>
                  <a:ext cx="44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BAAA2FD-58B8-EE45-907D-FD71C0B0E18B}"/>
                    </a:ext>
                  </a:extLst>
                </p14:cNvPr>
                <p14:cNvContentPartPr/>
                <p14:nvPr/>
              </p14:nvContentPartPr>
              <p14:xfrm>
                <a:off x="8852140" y="5608300"/>
                <a:ext cx="23400" cy="25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BAAA2FD-58B8-EE45-907D-FD71C0B0E1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43500" y="5599660"/>
                  <a:ext cx="4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CAA9F0-D3DB-0948-9D21-F0B96C52BC3D}"/>
                    </a:ext>
                  </a:extLst>
                </p14:cNvPr>
                <p14:cNvContentPartPr/>
                <p14:nvPr/>
              </p14:nvContentPartPr>
              <p14:xfrm>
                <a:off x="8950780" y="5658340"/>
                <a:ext cx="140400" cy="60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CAA9F0-D3DB-0948-9D21-F0B96C52BC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41780" y="5649700"/>
                  <a:ext cx="158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BCAFC36-1E79-6447-8F00-C2F0D432613C}"/>
                    </a:ext>
                  </a:extLst>
                </p14:cNvPr>
                <p14:cNvContentPartPr/>
                <p14:nvPr/>
              </p14:nvContentPartPr>
              <p14:xfrm>
                <a:off x="9134740" y="5704780"/>
                <a:ext cx="47520" cy="2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BCAFC36-1E79-6447-8F00-C2F0D43261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26100" y="5695780"/>
                  <a:ext cx="65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3F9D640-D0F9-144F-99F8-5D9E703D51B1}"/>
                    </a:ext>
                  </a:extLst>
                </p14:cNvPr>
                <p14:cNvContentPartPr/>
                <p14:nvPr/>
              </p14:nvContentPartPr>
              <p14:xfrm>
                <a:off x="9194860" y="5584900"/>
                <a:ext cx="48240" cy="95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3F9D640-D0F9-144F-99F8-5D9E703D51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86220" y="5575900"/>
                  <a:ext cx="6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6BD11F-8132-2E4C-8D21-F3EF6118C7CD}"/>
                    </a:ext>
                  </a:extLst>
                </p14:cNvPr>
                <p14:cNvContentPartPr/>
                <p14:nvPr/>
              </p14:nvContentPartPr>
              <p14:xfrm>
                <a:off x="9260740" y="5670580"/>
                <a:ext cx="210240" cy="46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6BD11F-8132-2E4C-8D21-F3EF6118C7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51740" y="5661940"/>
                  <a:ext cx="227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15EFA6A-F772-3645-92F3-328B31015F47}"/>
                    </a:ext>
                  </a:extLst>
                </p14:cNvPr>
                <p14:cNvContentPartPr/>
                <p14:nvPr/>
              </p14:nvContentPartPr>
              <p14:xfrm>
                <a:off x="9484660" y="5616220"/>
                <a:ext cx="172800" cy="150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15EFA6A-F772-3645-92F3-328B31015F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75660" y="5607580"/>
                  <a:ext cx="1904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08D29F0-F252-5044-AFBD-2C60311C2069}"/>
              </a:ext>
            </a:extLst>
          </p:cNvPr>
          <p:cNvGrpSpPr/>
          <p:nvPr/>
        </p:nvGrpSpPr>
        <p:grpSpPr>
          <a:xfrm>
            <a:off x="8623540" y="5997460"/>
            <a:ext cx="1364040" cy="576000"/>
            <a:chOff x="8623540" y="5997460"/>
            <a:chExt cx="136404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3C17F24-EC3E-C54C-8A45-66400D440719}"/>
                    </a:ext>
                  </a:extLst>
                </p14:cNvPr>
                <p14:cNvContentPartPr/>
                <p14:nvPr/>
              </p14:nvContentPartPr>
              <p14:xfrm>
                <a:off x="8623540" y="6025900"/>
                <a:ext cx="128520" cy="221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3C17F24-EC3E-C54C-8A45-66400D4407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14540" y="6016900"/>
                  <a:ext cx="146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C7B4D42-58D0-F848-97E7-E4BEA60C7C81}"/>
                    </a:ext>
                  </a:extLst>
                </p14:cNvPr>
                <p14:cNvContentPartPr/>
                <p14:nvPr/>
              </p14:nvContentPartPr>
              <p14:xfrm>
                <a:off x="8817580" y="5997460"/>
                <a:ext cx="201960" cy="298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C7B4D42-58D0-F848-97E7-E4BEA60C7C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08580" y="5988460"/>
                  <a:ext cx="219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1236BD1-4138-EA4D-9353-AC08E22C09BA}"/>
                    </a:ext>
                  </a:extLst>
                </p14:cNvPr>
                <p14:cNvContentPartPr/>
                <p14:nvPr/>
              </p14:nvContentPartPr>
              <p14:xfrm>
                <a:off x="9063820" y="6188260"/>
                <a:ext cx="69840" cy="105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1236BD1-4138-EA4D-9353-AC08E22C09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55180" y="6179620"/>
                  <a:ext cx="87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3488172-B69A-EF4F-909A-CB6821A78C32}"/>
                    </a:ext>
                  </a:extLst>
                </p14:cNvPr>
                <p14:cNvContentPartPr/>
                <p14:nvPr/>
              </p14:nvContentPartPr>
              <p14:xfrm>
                <a:off x="9190900" y="6194020"/>
                <a:ext cx="37440" cy="365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3488172-B69A-EF4F-909A-CB6821A78C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1900" y="6185380"/>
                  <a:ext cx="55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A8B9129-946D-204D-BE6C-4ED8BECB2231}"/>
                    </a:ext>
                  </a:extLst>
                </p14:cNvPr>
                <p14:cNvContentPartPr/>
                <p14:nvPr/>
              </p14:nvContentPartPr>
              <p14:xfrm>
                <a:off x="9213220" y="6256300"/>
                <a:ext cx="6840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A8B9129-946D-204D-BE6C-4ED8BECB223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04220" y="6247300"/>
                  <a:ext cx="86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74F12B6-FF49-D74A-99B3-B77512FAE366}"/>
                    </a:ext>
                  </a:extLst>
                </p14:cNvPr>
                <p14:cNvContentPartPr/>
                <p14:nvPr/>
              </p14:nvContentPartPr>
              <p14:xfrm>
                <a:off x="9319420" y="6208420"/>
                <a:ext cx="127080" cy="365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74F12B6-FF49-D74A-99B3-B77512FAE3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10420" y="6199420"/>
                  <a:ext cx="144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C8AC9E2-6EA9-D242-A77B-9CA7D2A52817}"/>
                    </a:ext>
                  </a:extLst>
                </p14:cNvPr>
                <p14:cNvContentPartPr/>
                <p14:nvPr/>
              </p14:nvContentPartPr>
              <p14:xfrm>
                <a:off x="9424540" y="6258460"/>
                <a:ext cx="108720" cy="89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C8AC9E2-6EA9-D242-A77B-9CA7D2A528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15540" y="6249460"/>
                  <a:ext cx="12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232EFFE-9D65-334F-BB49-5AC21A1F5DD9}"/>
                    </a:ext>
                  </a:extLst>
                </p14:cNvPr>
                <p14:cNvContentPartPr/>
                <p14:nvPr/>
              </p14:nvContentPartPr>
              <p14:xfrm>
                <a:off x="9517060" y="6184660"/>
                <a:ext cx="470520" cy="264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232EFFE-9D65-334F-BB49-5AC21A1F5D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08060" y="6176020"/>
                  <a:ext cx="4881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318F979-A391-4143-8627-AEAEB06C98C6}"/>
              </a:ext>
            </a:extLst>
          </p:cNvPr>
          <p:cNvGrpSpPr/>
          <p:nvPr/>
        </p:nvGrpSpPr>
        <p:grpSpPr>
          <a:xfrm>
            <a:off x="10016020" y="4804060"/>
            <a:ext cx="699480" cy="611640"/>
            <a:chOff x="10016020" y="4804060"/>
            <a:chExt cx="6994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4281323-CCEE-7A41-99DB-D7E02784C766}"/>
                    </a:ext>
                  </a:extLst>
                </p14:cNvPr>
                <p14:cNvContentPartPr/>
                <p14:nvPr/>
              </p14:nvContentPartPr>
              <p14:xfrm>
                <a:off x="10075420" y="4870660"/>
                <a:ext cx="92880" cy="371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4281323-CCEE-7A41-99DB-D7E02784C7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66420" y="4862020"/>
                  <a:ext cx="1105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A42E77F-CFA1-D642-A57F-CFE94904901D}"/>
                    </a:ext>
                  </a:extLst>
                </p14:cNvPr>
                <p14:cNvContentPartPr/>
                <p14:nvPr/>
              </p14:nvContentPartPr>
              <p14:xfrm>
                <a:off x="10016020" y="4871380"/>
                <a:ext cx="309240" cy="338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A42E77F-CFA1-D642-A57F-CFE9490490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07020" y="4862380"/>
                  <a:ext cx="326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09E6420-2695-9347-879A-BE246F8D5E5C}"/>
                    </a:ext>
                  </a:extLst>
                </p14:cNvPr>
                <p14:cNvContentPartPr/>
                <p14:nvPr/>
              </p14:nvContentPartPr>
              <p14:xfrm>
                <a:off x="10458460" y="5071540"/>
                <a:ext cx="4680" cy="3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09E6420-2695-9347-879A-BE246F8D5E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49460" y="5062540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CD61DE6-12A2-A84B-B88C-D3620D34C49E}"/>
                    </a:ext>
                  </a:extLst>
                </p14:cNvPr>
                <p14:cNvContentPartPr/>
                <p14:nvPr/>
              </p14:nvContentPartPr>
              <p14:xfrm>
                <a:off x="10411660" y="5173780"/>
                <a:ext cx="59040" cy="19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CD61DE6-12A2-A84B-B88C-D3620D34C4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02660" y="5165140"/>
                  <a:ext cx="7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87F58C3-70F1-4B48-BAF8-93A7EFE9BD90}"/>
                    </a:ext>
                  </a:extLst>
                </p14:cNvPr>
                <p14:cNvContentPartPr/>
                <p14:nvPr/>
              </p14:nvContentPartPr>
              <p14:xfrm>
                <a:off x="10504540" y="4804060"/>
                <a:ext cx="210960" cy="611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87F58C3-70F1-4B48-BAF8-93A7EFE9BD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95540" y="4795060"/>
                  <a:ext cx="22860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227DF3F0-5D0D-A740-AEEB-A27F5C2248E0}"/>
              </a:ext>
            </a:extLst>
          </p:cNvPr>
          <p:cNvGrpSpPr/>
          <p:nvPr/>
        </p:nvGrpSpPr>
        <p:grpSpPr>
          <a:xfrm>
            <a:off x="1398700" y="4027900"/>
            <a:ext cx="600480" cy="1069560"/>
            <a:chOff x="1398700" y="4027900"/>
            <a:chExt cx="600480" cy="10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8226441-E2C7-EC46-80CF-8AE74D43D95F}"/>
                    </a:ext>
                  </a:extLst>
                </p14:cNvPr>
                <p14:cNvContentPartPr/>
                <p14:nvPr/>
              </p14:nvContentPartPr>
              <p14:xfrm>
                <a:off x="1476100" y="4811620"/>
                <a:ext cx="393840" cy="285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8226441-E2C7-EC46-80CF-8AE74D43D9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7100" y="4802980"/>
                  <a:ext cx="411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FC5FE63-2035-D849-8A84-447D401F3508}"/>
                    </a:ext>
                  </a:extLst>
                </p14:cNvPr>
                <p14:cNvContentPartPr/>
                <p14:nvPr/>
              </p14:nvContentPartPr>
              <p14:xfrm>
                <a:off x="1528300" y="4493740"/>
                <a:ext cx="432360" cy="249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FC5FE63-2035-D849-8A84-447D401F35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19300" y="4484740"/>
                  <a:ext cx="450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D853CF0-9791-D440-BD29-1B264B837572}"/>
                    </a:ext>
                  </a:extLst>
                </p14:cNvPr>
                <p14:cNvContentPartPr/>
                <p14:nvPr/>
              </p14:nvContentPartPr>
              <p14:xfrm>
                <a:off x="1398700" y="4027900"/>
                <a:ext cx="600480" cy="404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D853CF0-9791-D440-BD29-1B264B8375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90060" y="4018900"/>
                  <a:ext cx="61812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AB0AC1A-DAF7-7947-B198-C8A9D7E0CDEF}"/>
              </a:ext>
            </a:extLst>
          </p:cNvPr>
          <p:cNvGrpSpPr/>
          <p:nvPr/>
        </p:nvGrpSpPr>
        <p:grpSpPr>
          <a:xfrm>
            <a:off x="10953820" y="4620100"/>
            <a:ext cx="994680" cy="273240"/>
            <a:chOff x="10953820" y="4620100"/>
            <a:chExt cx="9946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0189205-99B9-FA41-B142-68BF2FBEACB6}"/>
                    </a:ext>
                  </a:extLst>
                </p14:cNvPr>
                <p14:cNvContentPartPr/>
                <p14:nvPr/>
              </p14:nvContentPartPr>
              <p14:xfrm>
                <a:off x="10953820" y="4620100"/>
                <a:ext cx="188640" cy="254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0189205-99B9-FA41-B142-68BF2FBEACB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44820" y="4611100"/>
                  <a:ext cx="206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57CEB9F-216B-E84B-96A9-D1EA4BB9243B}"/>
                    </a:ext>
                  </a:extLst>
                </p14:cNvPr>
                <p14:cNvContentPartPr/>
                <p14:nvPr/>
              </p14:nvContentPartPr>
              <p14:xfrm>
                <a:off x="11153620" y="4801900"/>
                <a:ext cx="22320" cy="91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57CEB9F-216B-E84B-96A9-D1EA4BB924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44620" y="4793260"/>
                  <a:ext cx="39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2BDCC5C-C48E-9348-96C0-58C180789761}"/>
                    </a:ext>
                  </a:extLst>
                </p14:cNvPr>
                <p14:cNvContentPartPr/>
                <p14:nvPr/>
              </p14:nvContentPartPr>
              <p14:xfrm>
                <a:off x="11173780" y="4745380"/>
                <a:ext cx="31680" cy="27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2BDCC5C-C48E-9348-96C0-58C1807897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65140" y="4736740"/>
                  <a:ext cx="49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B2E71B0-D40D-7D4B-B8FC-0C127D19FCA1}"/>
                    </a:ext>
                  </a:extLst>
                </p14:cNvPr>
                <p14:cNvContentPartPr/>
                <p14:nvPr/>
              </p14:nvContentPartPr>
              <p14:xfrm>
                <a:off x="11263780" y="4784260"/>
                <a:ext cx="221760" cy="853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B2E71B0-D40D-7D4B-B8FC-0C127D19FC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54780" y="4775620"/>
                  <a:ext cx="239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B3C525B-65B5-0D41-9677-CB06E635E608}"/>
                    </a:ext>
                  </a:extLst>
                </p14:cNvPr>
                <p14:cNvContentPartPr/>
                <p14:nvPr/>
              </p14:nvContentPartPr>
              <p14:xfrm>
                <a:off x="11536660" y="4789660"/>
                <a:ext cx="391320" cy="59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B3C525B-65B5-0D41-9677-CB06E635E6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27660" y="4780660"/>
                  <a:ext cx="408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082BEB4-6787-5941-9603-3439DA44E450}"/>
                    </a:ext>
                  </a:extLst>
                </p14:cNvPr>
                <p14:cNvContentPartPr/>
                <p14:nvPr/>
              </p14:nvContentPartPr>
              <p14:xfrm>
                <a:off x="11824660" y="4718740"/>
                <a:ext cx="123840" cy="122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082BEB4-6787-5941-9603-3439DA44E4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816020" y="4709740"/>
                  <a:ext cx="1414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8DA1E04-D0B3-5741-B0D7-B3749D358F73}"/>
              </a:ext>
            </a:extLst>
          </p:cNvPr>
          <p:cNvGrpSpPr/>
          <p:nvPr/>
        </p:nvGrpSpPr>
        <p:grpSpPr>
          <a:xfrm>
            <a:off x="10976860" y="5289700"/>
            <a:ext cx="913320" cy="166320"/>
            <a:chOff x="10976860" y="5289700"/>
            <a:chExt cx="91332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4F8FAA7-76B8-9F49-A43F-BAA2BB4AF402}"/>
                    </a:ext>
                  </a:extLst>
                </p14:cNvPr>
                <p14:cNvContentPartPr/>
                <p14:nvPr/>
              </p14:nvContentPartPr>
              <p14:xfrm>
                <a:off x="10976860" y="5289700"/>
                <a:ext cx="62640" cy="158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4F8FAA7-76B8-9F49-A43F-BAA2BB4AF4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68220" y="5280700"/>
                  <a:ext cx="8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D47C7E-380D-C849-B876-789104739C87}"/>
                    </a:ext>
                  </a:extLst>
                </p14:cNvPr>
                <p14:cNvContentPartPr/>
                <p14:nvPr/>
              </p14:nvContentPartPr>
              <p14:xfrm>
                <a:off x="11214820" y="5289700"/>
                <a:ext cx="31320" cy="124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D47C7E-380D-C849-B876-789104739C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05820" y="5281060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8900589-5052-984B-9347-C6295DB81E75}"/>
                    </a:ext>
                  </a:extLst>
                </p14:cNvPr>
                <p14:cNvContentPartPr/>
                <p14:nvPr/>
              </p14:nvContentPartPr>
              <p14:xfrm>
                <a:off x="11105020" y="5366740"/>
                <a:ext cx="128520" cy="9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8900589-5052-984B-9347-C6295DB81E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096020" y="5357740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8817E0-B7FD-834A-AB72-52F673A31295}"/>
                    </a:ext>
                  </a:extLst>
                </p14:cNvPr>
                <p14:cNvContentPartPr/>
                <p14:nvPr/>
              </p14:nvContentPartPr>
              <p14:xfrm>
                <a:off x="11314180" y="5333620"/>
                <a:ext cx="110520" cy="122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8817E0-B7FD-834A-AB72-52F673A312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05180" y="5324620"/>
                  <a:ext cx="128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71BDDB3-55A8-BB4B-A9B3-CE00E2526A2E}"/>
                    </a:ext>
                  </a:extLst>
                </p14:cNvPr>
                <p14:cNvContentPartPr/>
                <p14:nvPr/>
              </p14:nvContentPartPr>
              <p14:xfrm>
                <a:off x="11498140" y="5298340"/>
                <a:ext cx="392040" cy="157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71BDDB3-55A8-BB4B-A9B3-CE00E2526A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89140" y="5289340"/>
                  <a:ext cx="40968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9711640-E7BC-3247-899C-3B5810E031E2}"/>
                  </a:ext>
                </a:extLst>
              </p14:cNvPr>
              <p14:cNvContentPartPr/>
              <p14:nvPr/>
            </p14:nvContentPartPr>
            <p14:xfrm>
              <a:off x="9549100" y="4449460"/>
              <a:ext cx="126360" cy="3308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9711640-E7BC-3247-899C-3B5810E031E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540100" y="4440820"/>
                <a:ext cx="14400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FB8A1B6-56F4-CE44-9071-E9E1A42CC938}"/>
              </a:ext>
            </a:extLst>
          </p:cNvPr>
          <p:cNvGrpSpPr/>
          <p:nvPr/>
        </p:nvGrpSpPr>
        <p:grpSpPr>
          <a:xfrm>
            <a:off x="9686620" y="4442260"/>
            <a:ext cx="768240" cy="301320"/>
            <a:chOff x="9686620" y="4442260"/>
            <a:chExt cx="7682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CFBD0E4-FE1D-7446-A49F-81FC5F975EEB}"/>
                    </a:ext>
                  </a:extLst>
                </p14:cNvPr>
                <p14:cNvContentPartPr/>
                <p14:nvPr/>
              </p14:nvContentPartPr>
              <p14:xfrm>
                <a:off x="9686620" y="4520740"/>
                <a:ext cx="195480" cy="115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CFBD0E4-FE1D-7446-A49F-81FC5F975E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77980" y="4511740"/>
                  <a:ext cx="21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B64AE0E-3094-FC44-9C12-3E5E618A4C8E}"/>
                    </a:ext>
                  </a:extLst>
                </p14:cNvPr>
                <p14:cNvContentPartPr/>
                <p14:nvPr/>
              </p14:nvContentPartPr>
              <p14:xfrm>
                <a:off x="9963820" y="4502020"/>
                <a:ext cx="24840" cy="241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B64AE0E-3094-FC44-9C12-3E5E618A4C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55180" y="4493020"/>
                  <a:ext cx="42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3CCA5C7-7026-9940-B79E-7C339FF1AFFF}"/>
                    </a:ext>
                  </a:extLst>
                </p14:cNvPr>
                <p14:cNvContentPartPr/>
                <p14:nvPr/>
              </p14:nvContentPartPr>
              <p14:xfrm>
                <a:off x="10084780" y="4520380"/>
                <a:ext cx="126000" cy="182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3CCA5C7-7026-9940-B79E-7C339FF1AF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76140" y="4511740"/>
                  <a:ext cx="143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D4CBB1F-F5BD-9348-905C-518253465930}"/>
                    </a:ext>
                  </a:extLst>
                </p14:cNvPr>
                <p14:cNvContentPartPr/>
                <p14:nvPr/>
              </p14:nvContentPartPr>
              <p14:xfrm>
                <a:off x="10294300" y="4486900"/>
                <a:ext cx="160560" cy="185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D4CBB1F-F5BD-9348-905C-5182534659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85300" y="4477900"/>
                  <a:ext cx="178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99C2821-A7E9-F343-9527-CCFAFD17447D}"/>
                    </a:ext>
                  </a:extLst>
                </p14:cNvPr>
                <p14:cNvContentPartPr/>
                <p14:nvPr/>
              </p14:nvContentPartPr>
              <p14:xfrm>
                <a:off x="9753580" y="4442260"/>
                <a:ext cx="168480" cy="237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99C2821-A7E9-F343-9527-CCFAFD1744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44940" y="4433620"/>
                  <a:ext cx="18612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850FB0FC-B545-DF4A-8800-EE4AE59E8361}"/>
                  </a:ext>
                </a:extLst>
              </p14:cNvPr>
              <p14:cNvContentPartPr/>
              <p14:nvPr/>
            </p14:nvContentPartPr>
            <p14:xfrm>
              <a:off x="5117860" y="3161740"/>
              <a:ext cx="853200" cy="79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850FB0FC-B545-DF4A-8800-EE4AE59E836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109220" y="3153100"/>
                <a:ext cx="8708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D0AFEEC2-6BAA-0F47-92B3-67C7E37AF759}"/>
              </a:ext>
            </a:extLst>
          </p:cNvPr>
          <p:cNvGrpSpPr/>
          <p:nvPr/>
        </p:nvGrpSpPr>
        <p:grpSpPr>
          <a:xfrm>
            <a:off x="9445780" y="5062540"/>
            <a:ext cx="630360" cy="326880"/>
            <a:chOff x="9445780" y="5062540"/>
            <a:chExt cx="6303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626C21-888A-F94A-8426-833F4F783D75}"/>
                    </a:ext>
                  </a:extLst>
                </p14:cNvPr>
                <p14:cNvContentPartPr/>
                <p14:nvPr/>
              </p14:nvContentPartPr>
              <p14:xfrm>
                <a:off x="9445780" y="5062540"/>
                <a:ext cx="147240" cy="252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626C21-888A-F94A-8426-833F4F783D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36780" y="5053900"/>
                  <a:ext cx="164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618061D-F749-0F4C-8268-423ABA095FBB}"/>
                    </a:ext>
                  </a:extLst>
                </p14:cNvPr>
                <p14:cNvContentPartPr/>
                <p14:nvPr/>
              </p14:nvContentPartPr>
              <p14:xfrm>
                <a:off x="9602380" y="5123740"/>
                <a:ext cx="118080" cy="89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618061D-F749-0F4C-8268-423ABA095F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93740" y="5115100"/>
                  <a:ext cx="135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0F2F021-712D-9142-B5D9-509A1113B856}"/>
                    </a:ext>
                  </a:extLst>
                </p14:cNvPr>
                <p14:cNvContentPartPr/>
                <p14:nvPr/>
              </p14:nvContentPartPr>
              <p14:xfrm>
                <a:off x="9774100" y="5082700"/>
                <a:ext cx="37800" cy="251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0F2F021-712D-9142-B5D9-509A1113B85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5100" y="5074060"/>
                  <a:ext cx="55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86E6725-FC85-A946-BADC-4E0FAA35AD18}"/>
                    </a:ext>
                  </a:extLst>
                </p14:cNvPr>
                <p14:cNvContentPartPr/>
                <p14:nvPr/>
              </p14:nvContentPartPr>
              <p14:xfrm>
                <a:off x="9843940" y="5180260"/>
                <a:ext cx="70200" cy="134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86E6725-FC85-A946-BADC-4E0FAA35AD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35300" y="5171260"/>
                  <a:ext cx="87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F59BC6D-67F4-1E44-A0BC-F07FE0B5980A}"/>
                    </a:ext>
                  </a:extLst>
                </p14:cNvPr>
                <p14:cNvContentPartPr/>
                <p14:nvPr/>
              </p14:nvContentPartPr>
              <p14:xfrm>
                <a:off x="9989020" y="5137780"/>
                <a:ext cx="87120" cy="251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F59BC6D-67F4-1E44-A0BC-F07FE0B5980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0020" y="5128780"/>
                  <a:ext cx="10476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9E12115-52D9-E143-BB1C-C9E864EB6641}"/>
                  </a:ext>
                </a:extLst>
              </p14:cNvPr>
              <p14:cNvContentPartPr/>
              <p14:nvPr/>
            </p14:nvContentPartPr>
            <p14:xfrm>
              <a:off x="9764740" y="5612980"/>
              <a:ext cx="79200" cy="2509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9E12115-52D9-E143-BB1C-C9E864EB664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756100" y="5603980"/>
                <a:ext cx="968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CEEFC263-8909-5C4B-A443-C79660FE0C33}"/>
                  </a:ext>
                </a:extLst>
              </p14:cNvPr>
              <p14:cNvContentPartPr/>
              <p14:nvPr/>
            </p14:nvContentPartPr>
            <p14:xfrm>
              <a:off x="5149540" y="3868060"/>
              <a:ext cx="894600" cy="255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CEEFC263-8909-5C4B-A443-C79660FE0C3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140540" y="3859420"/>
                <a:ext cx="912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0C27643-6C7D-B245-90F7-ED3C3E36600C}"/>
                  </a:ext>
                </a:extLst>
              </p14:cNvPr>
              <p14:cNvContentPartPr/>
              <p14:nvPr/>
            </p14:nvContentPartPr>
            <p14:xfrm>
              <a:off x="5200300" y="5383660"/>
              <a:ext cx="750960" cy="90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0C27643-6C7D-B245-90F7-ED3C3E36600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91300" y="5375020"/>
                <a:ext cx="768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20E43875-781D-6C4B-BB65-FA3C01D2E93C}"/>
                  </a:ext>
                </a:extLst>
              </p14:cNvPr>
              <p14:cNvContentPartPr/>
              <p14:nvPr/>
            </p14:nvContentPartPr>
            <p14:xfrm>
              <a:off x="5268700" y="6259180"/>
              <a:ext cx="628200" cy="248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20E43875-781D-6C4B-BB65-FA3C01D2E93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260060" y="6250540"/>
                <a:ext cx="64584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F744196-7646-A843-BCC9-C9A2097F2C8E}"/>
              </a:ext>
            </a:extLst>
          </p:cNvPr>
          <p:cNvGrpSpPr/>
          <p:nvPr/>
        </p:nvGrpSpPr>
        <p:grpSpPr>
          <a:xfrm>
            <a:off x="9993700" y="5544940"/>
            <a:ext cx="553320" cy="468360"/>
            <a:chOff x="9993700" y="5544940"/>
            <a:chExt cx="55332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85A86E0-AD2C-5447-AFBF-11D95B810E8E}"/>
                    </a:ext>
                  </a:extLst>
                </p14:cNvPr>
                <p14:cNvContentPartPr/>
                <p14:nvPr/>
              </p14:nvContentPartPr>
              <p14:xfrm>
                <a:off x="10009180" y="5544940"/>
                <a:ext cx="91080" cy="163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85A86E0-AD2C-5447-AFBF-11D95B810E8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00180" y="553630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D4FB33C-C1B2-7941-8B9A-01B3374AED90}"/>
                    </a:ext>
                  </a:extLst>
                </p14:cNvPr>
                <p14:cNvContentPartPr/>
                <p14:nvPr/>
              </p14:nvContentPartPr>
              <p14:xfrm>
                <a:off x="10045180" y="5552860"/>
                <a:ext cx="46800" cy="20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D4FB33C-C1B2-7941-8B9A-01B3374AED9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36540" y="5544220"/>
                  <a:ext cx="64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377334D-3835-EA4B-83E9-6B20BDF6EDBC}"/>
                    </a:ext>
                  </a:extLst>
                </p14:cNvPr>
                <p14:cNvContentPartPr/>
                <p14:nvPr/>
              </p14:nvContentPartPr>
              <p14:xfrm>
                <a:off x="9993700" y="5629180"/>
                <a:ext cx="276840" cy="384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377334D-3835-EA4B-83E9-6B20BDF6ED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84700" y="5620180"/>
                  <a:ext cx="294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84D5991-83E1-4741-A94A-13FFD7BFDD13}"/>
                    </a:ext>
                  </a:extLst>
                </p14:cNvPr>
                <p14:cNvContentPartPr/>
                <p14:nvPr/>
              </p14:nvContentPartPr>
              <p14:xfrm>
                <a:off x="10226620" y="5788660"/>
                <a:ext cx="292320" cy="669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84D5991-83E1-4741-A94A-13FFD7BFDD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17620" y="5780020"/>
                  <a:ext cx="309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45272FA-75DA-334A-BBBF-F74C6D4AE2A2}"/>
                    </a:ext>
                  </a:extLst>
                </p14:cNvPr>
                <p14:cNvContentPartPr/>
                <p14:nvPr/>
              </p14:nvContentPartPr>
              <p14:xfrm>
                <a:off x="10358380" y="5796220"/>
                <a:ext cx="2160" cy="106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45272FA-75DA-334A-BBBF-F74C6D4AE2A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49380" y="5787580"/>
                  <a:ext cx="19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3BD4053-D3E9-8542-B678-7B137CC1F5A7}"/>
                    </a:ext>
                  </a:extLst>
                </p14:cNvPr>
                <p14:cNvContentPartPr/>
                <p14:nvPr/>
              </p14:nvContentPartPr>
              <p14:xfrm>
                <a:off x="10430020" y="5646100"/>
                <a:ext cx="117000" cy="2332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3BD4053-D3E9-8542-B678-7B137CC1F5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21380" y="5637100"/>
                  <a:ext cx="1346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17C67F9-3127-3545-8B64-532EFB7B5992}"/>
                  </a:ext>
                </a:extLst>
              </p14:cNvPr>
              <p14:cNvContentPartPr/>
              <p14:nvPr/>
            </p14:nvContentPartPr>
            <p14:xfrm>
              <a:off x="5163580" y="5525500"/>
              <a:ext cx="808200" cy="391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17C67F9-3127-3545-8B64-532EFB7B599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54940" y="5516860"/>
                <a:ext cx="825840" cy="40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Group 380">
            <a:extLst>
              <a:ext uri="{FF2B5EF4-FFF2-40B4-BE49-F238E27FC236}">
                <a16:creationId xmlns:a16="http://schemas.microsoft.com/office/drawing/2014/main" id="{533DD1C9-5740-204A-B5BD-1A18EAC49AFB}"/>
              </a:ext>
            </a:extLst>
          </p:cNvPr>
          <p:cNvGrpSpPr/>
          <p:nvPr/>
        </p:nvGrpSpPr>
        <p:grpSpPr>
          <a:xfrm>
            <a:off x="10111060" y="6182860"/>
            <a:ext cx="715680" cy="348120"/>
            <a:chOff x="10111060" y="6182860"/>
            <a:chExt cx="7156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CAE28FD-C761-C147-A119-0FF25537E91A}"/>
                    </a:ext>
                  </a:extLst>
                </p14:cNvPr>
                <p14:cNvContentPartPr/>
                <p14:nvPr/>
              </p14:nvContentPartPr>
              <p14:xfrm>
                <a:off x="10111060" y="6237220"/>
                <a:ext cx="155160" cy="214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CAE28FD-C761-C147-A119-0FF25537E9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02420" y="6228220"/>
                  <a:ext cx="172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0BC7AB8-B689-0646-9210-425A28932D0F}"/>
                    </a:ext>
                  </a:extLst>
                </p14:cNvPr>
                <p14:cNvContentPartPr/>
                <p14:nvPr/>
              </p14:nvContentPartPr>
              <p14:xfrm>
                <a:off x="10307620" y="6182860"/>
                <a:ext cx="25200" cy="156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0BC7AB8-B689-0646-9210-425A28932D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98980" y="6174220"/>
                  <a:ext cx="4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A178AFD-6071-874C-9E0C-EBD5A0E9BA87}"/>
                    </a:ext>
                  </a:extLst>
                </p14:cNvPr>
                <p14:cNvContentPartPr/>
                <p14:nvPr/>
              </p14:nvContentPartPr>
              <p14:xfrm>
                <a:off x="10307620" y="6241900"/>
                <a:ext cx="119520" cy="20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A178AFD-6071-874C-9E0C-EBD5A0E9BA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98620" y="6233260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4CDD8BA-AC92-7E47-B6BF-87173CF48BF5}"/>
                    </a:ext>
                  </a:extLst>
                </p14:cNvPr>
                <p14:cNvContentPartPr/>
                <p14:nvPr/>
              </p14:nvContentPartPr>
              <p14:xfrm>
                <a:off x="10435420" y="6321100"/>
                <a:ext cx="230040" cy="105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4CDD8BA-AC92-7E47-B6BF-87173CF48BF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26780" y="6312100"/>
                  <a:ext cx="24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16DBC48-9B65-894F-B7D9-0D28C3413FEB}"/>
                    </a:ext>
                  </a:extLst>
                </p14:cNvPr>
                <p14:cNvContentPartPr/>
                <p14:nvPr/>
              </p14:nvContentPartPr>
              <p14:xfrm>
                <a:off x="10520380" y="6357460"/>
                <a:ext cx="52920" cy="140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16DBC48-9B65-894F-B7D9-0D28C3413F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11740" y="6348820"/>
                  <a:ext cx="7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1B7BD26-2502-5341-8E20-7CF5C79646AB}"/>
                    </a:ext>
                  </a:extLst>
                </p14:cNvPr>
                <p14:cNvContentPartPr/>
                <p14:nvPr/>
              </p14:nvContentPartPr>
              <p14:xfrm>
                <a:off x="10679500" y="6257020"/>
                <a:ext cx="147240" cy="273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1B7BD26-2502-5341-8E20-7CF5C79646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70500" y="6248380"/>
                  <a:ext cx="1648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7357CB4-A246-C14E-A497-4C8FE53C3C7A}"/>
              </a:ext>
            </a:extLst>
          </p:cNvPr>
          <p:cNvGrpSpPr/>
          <p:nvPr/>
        </p:nvGrpSpPr>
        <p:grpSpPr>
          <a:xfrm>
            <a:off x="11389780" y="4302220"/>
            <a:ext cx="835560" cy="308160"/>
            <a:chOff x="11389780" y="4302220"/>
            <a:chExt cx="8355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405A711-E594-1B40-B1F0-06BD243694E2}"/>
                    </a:ext>
                  </a:extLst>
                </p14:cNvPr>
                <p14:cNvContentPartPr/>
                <p14:nvPr/>
              </p14:nvContentPartPr>
              <p14:xfrm>
                <a:off x="11389780" y="4323100"/>
                <a:ext cx="100080" cy="198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405A711-E594-1B40-B1F0-06BD243694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80780" y="4314460"/>
                  <a:ext cx="117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B0EB5D2-15F2-EA48-B812-C1AB9852DE05}"/>
                    </a:ext>
                  </a:extLst>
                </p14:cNvPr>
                <p14:cNvContentPartPr/>
                <p14:nvPr/>
              </p14:nvContentPartPr>
              <p14:xfrm>
                <a:off x="11551420" y="4347220"/>
                <a:ext cx="188280" cy="116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B0EB5D2-15F2-EA48-B812-C1AB9852DE0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542780" y="4338580"/>
                  <a:ext cx="205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CB4C9F2-3957-BC41-ADFD-AA6609E8F5E5}"/>
                    </a:ext>
                  </a:extLst>
                </p14:cNvPr>
                <p14:cNvContentPartPr/>
                <p14:nvPr/>
              </p14:nvContentPartPr>
              <p14:xfrm>
                <a:off x="11844100" y="4314820"/>
                <a:ext cx="20160" cy="2142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CB4C9F2-3957-BC41-ADFD-AA6609E8F5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835100" y="4306180"/>
                  <a:ext cx="37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1357DA9-8725-9A40-9964-3CFE4F359431}"/>
                    </a:ext>
                  </a:extLst>
                </p14:cNvPr>
                <p14:cNvContentPartPr/>
                <p14:nvPr/>
              </p14:nvContentPartPr>
              <p14:xfrm>
                <a:off x="11952460" y="4411660"/>
                <a:ext cx="106200" cy="140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1357DA9-8725-9A40-9964-3CFE4F3594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943820" y="4402660"/>
                  <a:ext cx="123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0031267-69CC-5D4C-88EF-42D645DDDD9F}"/>
                    </a:ext>
                  </a:extLst>
                </p14:cNvPr>
                <p14:cNvContentPartPr/>
                <p14:nvPr/>
              </p14:nvContentPartPr>
              <p14:xfrm>
                <a:off x="12080980" y="4302220"/>
                <a:ext cx="144360" cy="308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0031267-69CC-5D4C-88EF-42D645DDDD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072340" y="4293220"/>
                  <a:ext cx="16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466C654-4D4F-4E48-8BAE-60F575913FF7}"/>
              </a:ext>
            </a:extLst>
          </p:cNvPr>
          <p:cNvGrpSpPr/>
          <p:nvPr/>
        </p:nvGrpSpPr>
        <p:grpSpPr>
          <a:xfrm>
            <a:off x="11329300" y="5609380"/>
            <a:ext cx="213120" cy="274680"/>
            <a:chOff x="11329300" y="5609380"/>
            <a:chExt cx="21312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BEA5575-24FB-8D43-9C38-3F1E1E2012C4}"/>
                    </a:ext>
                  </a:extLst>
                </p14:cNvPr>
                <p14:cNvContentPartPr/>
                <p14:nvPr/>
              </p14:nvContentPartPr>
              <p14:xfrm>
                <a:off x="11329300" y="5609380"/>
                <a:ext cx="109800" cy="194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BEA5575-24FB-8D43-9C38-3F1E1E2012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20660" y="5600740"/>
                  <a:ext cx="127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6C42C27-DC82-8D49-9A12-81207AF0DE0C}"/>
                    </a:ext>
                  </a:extLst>
                </p14:cNvPr>
                <p14:cNvContentPartPr/>
                <p14:nvPr/>
              </p14:nvContentPartPr>
              <p14:xfrm>
                <a:off x="11509300" y="5638180"/>
                <a:ext cx="33120" cy="245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6C42C27-DC82-8D49-9A12-81207AF0DE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500660" y="5629180"/>
                  <a:ext cx="507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0EF598F-26D4-F848-8C6D-0CF029582172}"/>
              </a:ext>
            </a:extLst>
          </p:cNvPr>
          <p:cNvGrpSpPr/>
          <p:nvPr/>
        </p:nvGrpSpPr>
        <p:grpSpPr>
          <a:xfrm>
            <a:off x="11725660" y="5612620"/>
            <a:ext cx="350640" cy="320040"/>
            <a:chOff x="11725660" y="5612620"/>
            <a:chExt cx="3506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753FC77-1DBC-9048-8520-BF69D316CA16}"/>
                    </a:ext>
                  </a:extLst>
                </p14:cNvPr>
                <p14:cNvContentPartPr/>
                <p14:nvPr/>
              </p14:nvContentPartPr>
              <p14:xfrm>
                <a:off x="11725660" y="5637820"/>
                <a:ext cx="50400" cy="237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753FC77-1DBC-9048-8520-BF69D316CA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16660" y="5629180"/>
                  <a:ext cx="68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C60CE9-2CD6-DF4F-BA11-1BEEE40C64BD}"/>
                    </a:ext>
                  </a:extLst>
                </p14:cNvPr>
                <p14:cNvContentPartPr/>
                <p14:nvPr/>
              </p14:nvContentPartPr>
              <p14:xfrm>
                <a:off x="11865340" y="5665180"/>
                <a:ext cx="84960" cy="190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C60CE9-2CD6-DF4F-BA11-1BEEE40C64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856700" y="5656180"/>
                  <a:ext cx="10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B015A9A-D68A-BD42-A0CF-378C72988C7D}"/>
                    </a:ext>
                  </a:extLst>
                </p14:cNvPr>
                <p14:cNvContentPartPr/>
                <p14:nvPr/>
              </p14:nvContentPartPr>
              <p14:xfrm>
                <a:off x="11981260" y="5612620"/>
                <a:ext cx="95040" cy="320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B015A9A-D68A-BD42-A0CF-378C72988C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972620" y="5603620"/>
                  <a:ext cx="1126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060A36DF-586B-2E44-84B5-7C3B45A5D2B8}"/>
              </a:ext>
            </a:extLst>
          </p:cNvPr>
          <p:cNvGrpSpPr/>
          <p:nvPr/>
        </p:nvGrpSpPr>
        <p:grpSpPr>
          <a:xfrm>
            <a:off x="8073820" y="2996500"/>
            <a:ext cx="2484000" cy="360720"/>
            <a:chOff x="8073820" y="2996500"/>
            <a:chExt cx="2484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F1AB181-9D87-214E-B9A7-926BE04E7FA7}"/>
                    </a:ext>
                  </a:extLst>
                </p14:cNvPr>
                <p14:cNvContentPartPr/>
                <p14:nvPr/>
              </p14:nvContentPartPr>
              <p14:xfrm>
                <a:off x="8073820" y="3197740"/>
                <a:ext cx="116280" cy="159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F1AB181-9D87-214E-B9A7-926BE04E7F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64820" y="3189100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22E7264-CD4F-B848-8230-83FD54F9585F}"/>
                    </a:ext>
                  </a:extLst>
                </p14:cNvPr>
                <p14:cNvContentPartPr/>
                <p14:nvPr/>
              </p14:nvContentPartPr>
              <p14:xfrm>
                <a:off x="8101900" y="3173260"/>
                <a:ext cx="110160" cy="77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22E7264-CD4F-B848-8230-83FD54F958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92900" y="3164260"/>
                  <a:ext cx="127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88D6354-07B0-9C49-9A2B-83C0EEE8DE9F}"/>
                    </a:ext>
                  </a:extLst>
                </p14:cNvPr>
                <p14:cNvContentPartPr/>
                <p14:nvPr/>
              </p14:nvContentPartPr>
              <p14:xfrm>
                <a:off x="8353180" y="3077500"/>
                <a:ext cx="123480" cy="23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88D6354-07B0-9C49-9A2B-83C0EEE8DE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44180" y="3068500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495B74C-CB18-224C-9E4C-FB33805E06E8}"/>
                    </a:ext>
                  </a:extLst>
                </p14:cNvPr>
                <p14:cNvContentPartPr/>
                <p14:nvPr/>
              </p14:nvContentPartPr>
              <p14:xfrm>
                <a:off x="8426620" y="3038980"/>
                <a:ext cx="69480" cy="1810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495B74C-CB18-224C-9E4C-FB33805E06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17620" y="3029980"/>
                  <a:ext cx="87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527056E-44F2-CF47-9E90-BC73FC3DD88C}"/>
                    </a:ext>
                  </a:extLst>
                </p14:cNvPr>
                <p14:cNvContentPartPr/>
                <p14:nvPr/>
              </p14:nvContentPartPr>
              <p14:xfrm>
                <a:off x="8524540" y="3115660"/>
                <a:ext cx="76680" cy="77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527056E-44F2-CF47-9E90-BC73FC3DD88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15900" y="3107020"/>
                  <a:ext cx="94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086FEF1-A8A9-A84A-904B-498CD9F12287}"/>
                    </a:ext>
                  </a:extLst>
                </p14:cNvPr>
                <p14:cNvContentPartPr/>
                <p14:nvPr/>
              </p14:nvContentPartPr>
              <p14:xfrm>
                <a:off x="8603020" y="3094420"/>
                <a:ext cx="151200" cy="19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086FEF1-A8A9-A84A-904B-498CD9F122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94380" y="3085420"/>
                  <a:ext cx="168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C786DA8-CB03-F74F-B81A-D66855BEFED2}"/>
                    </a:ext>
                  </a:extLst>
                </p14:cNvPr>
                <p14:cNvContentPartPr/>
                <p14:nvPr/>
              </p14:nvContentPartPr>
              <p14:xfrm>
                <a:off x="8661700" y="3054100"/>
                <a:ext cx="36720" cy="163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C786DA8-CB03-F74F-B81A-D66855BEFED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52700" y="3045100"/>
                  <a:ext cx="54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A87D266-2FC6-B74D-99F7-566276E9496F}"/>
                    </a:ext>
                  </a:extLst>
                </p14:cNvPr>
                <p14:cNvContentPartPr/>
                <p14:nvPr/>
              </p14:nvContentPartPr>
              <p14:xfrm>
                <a:off x="8901100" y="3123580"/>
                <a:ext cx="125280" cy="76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A87D266-2FC6-B74D-99F7-566276E9496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92100" y="3114580"/>
                  <a:ext cx="142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E50B413-550C-AF44-A235-9BCE3CDA0376}"/>
                    </a:ext>
                  </a:extLst>
                </p14:cNvPr>
                <p14:cNvContentPartPr/>
                <p14:nvPr/>
              </p14:nvContentPartPr>
              <p14:xfrm>
                <a:off x="9070300" y="2996500"/>
                <a:ext cx="187560" cy="245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E50B413-550C-AF44-A235-9BCE3CDA03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1300" y="2987860"/>
                  <a:ext cx="205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B3375AD-3DEC-6940-979E-E7BD07923A00}"/>
                    </a:ext>
                  </a:extLst>
                </p14:cNvPr>
                <p14:cNvContentPartPr/>
                <p14:nvPr/>
              </p14:nvContentPartPr>
              <p14:xfrm>
                <a:off x="9362980" y="3056620"/>
                <a:ext cx="161640" cy="2037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B3375AD-3DEC-6940-979E-E7BD07923A0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53980" y="3047980"/>
                  <a:ext cx="179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8A5E7F6-321C-164D-AE5B-D4481A75FDF2}"/>
                    </a:ext>
                  </a:extLst>
                </p14:cNvPr>
                <p14:cNvContentPartPr/>
                <p14:nvPr/>
              </p14:nvContentPartPr>
              <p14:xfrm>
                <a:off x="9514900" y="3168220"/>
                <a:ext cx="133920" cy="1224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8A5E7F6-321C-164D-AE5B-D4481A75FDF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06260" y="3159580"/>
                  <a:ext cx="151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FE3314E-EB20-E94A-BB4B-DCBA145D7BE8}"/>
                    </a:ext>
                  </a:extLst>
                </p14:cNvPr>
                <p14:cNvContentPartPr/>
                <p14:nvPr/>
              </p14:nvContentPartPr>
              <p14:xfrm>
                <a:off x="9662860" y="3154180"/>
                <a:ext cx="129240" cy="43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FE3314E-EB20-E94A-BB4B-DCBA145D7BE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54220" y="3145540"/>
                  <a:ext cx="14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6150816-EC25-E34D-8BD4-1F2291B72FE5}"/>
                    </a:ext>
                  </a:extLst>
                </p14:cNvPr>
                <p14:cNvContentPartPr/>
                <p14:nvPr/>
              </p14:nvContentPartPr>
              <p14:xfrm>
                <a:off x="9710740" y="3149140"/>
                <a:ext cx="81000" cy="135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6150816-EC25-E34D-8BD4-1F2291B72F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02100" y="3140140"/>
                  <a:ext cx="98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6826F7F-8369-DE4B-8ABA-9444F322BD0B}"/>
                    </a:ext>
                  </a:extLst>
                </p14:cNvPr>
                <p14:cNvContentPartPr/>
                <p14:nvPr/>
              </p14:nvContentPartPr>
              <p14:xfrm>
                <a:off x="9782740" y="3112420"/>
                <a:ext cx="674280" cy="187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6826F7F-8369-DE4B-8ABA-9444F322BD0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74100" y="3103420"/>
                  <a:ext cx="691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074E6D8-3832-6B41-893F-FBF4CFAD7C94}"/>
                    </a:ext>
                  </a:extLst>
                </p14:cNvPr>
                <p14:cNvContentPartPr/>
                <p14:nvPr/>
              </p14:nvContentPartPr>
              <p14:xfrm>
                <a:off x="10411300" y="3200260"/>
                <a:ext cx="146520" cy="32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074E6D8-3832-6B41-893F-FBF4CFAD7C9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02660" y="3191620"/>
                  <a:ext cx="1641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009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1D72C7-AB6E-5F44-8638-7A29F5D6937D}"/>
              </a:ext>
            </a:extLst>
          </p:cNvPr>
          <p:cNvSpPr txBox="1"/>
          <p:nvPr/>
        </p:nvSpPr>
        <p:spPr>
          <a:xfrm>
            <a:off x="6591300" y="2416384"/>
            <a:ext cx="5452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(1). Calculate the entropy for the dataset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labels do you have ( more than two)</a:t>
            </a:r>
          </a:p>
          <a:p>
            <a:endParaRPr lang="en-US" dirty="0"/>
          </a:p>
          <a:p>
            <a:r>
              <a:rPr lang="en-US" dirty="0"/>
              <a:t>Calculate the entropy of each value for one attribute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BCAFC36-1E79-6447-8F00-C2F0D432613C}"/>
                  </a:ext>
                </a:extLst>
              </p14:cNvPr>
              <p14:cNvContentPartPr/>
              <p14:nvPr/>
            </p14:nvContentPartPr>
            <p14:xfrm>
              <a:off x="9134740" y="5704780"/>
              <a:ext cx="47520" cy="252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BCAFC36-1E79-6447-8F00-C2F0D43261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6100" y="5695780"/>
                <a:ext cx="651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BBDB9-73A9-EC4C-BA74-C8C55FE0DAA1}"/>
              </a:ext>
            </a:extLst>
          </p:cNvPr>
          <p:cNvGrpSpPr/>
          <p:nvPr/>
        </p:nvGrpSpPr>
        <p:grpSpPr>
          <a:xfrm>
            <a:off x="6751180" y="3697060"/>
            <a:ext cx="3269160" cy="387720"/>
            <a:chOff x="6751180" y="3697060"/>
            <a:chExt cx="32691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2FCF66-F75B-E246-A471-8D466FC55A1B}"/>
                    </a:ext>
                  </a:extLst>
                </p14:cNvPr>
                <p14:cNvContentPartPr/>
                <p14:nvPr/>
              </p14:nvContentPartPr>
              <p14:xfrm>
                <a:off x="6751180" y="3698500"/>
                <a:ext cx="122040" cy="244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2FCF66-F75B-E246-A471-8D466FC55A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42180" y="3689500"/>
                  <a:ext cx="139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6C2E24-A227-D74D-A3FB-9086B5A88212}"/>
                    </a:ext>
                  </a:extLst>
                </p14:cNvPr>
                <p14:cNvContentPartPr/>
                <p14:nvPr/>
              </p14:nvContentPartPr>
              <p14:xfrm>
                <a:off x="6953140" y="3816940"/>
                <a:ext cx="127800" cy="1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6C2E24-A227-D74D-A3FB-9086B5A882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44500" y="3807940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98E31A-3A8E-7143-A15C-188EEAA88FE8}"/>
                    </a:ext>
                  </a:extLst>
                </p14:cNvPr>
                <p14:cNvContentPartPr/>
                <p14:nvPr/>
              </p14:nvContentPartPr>
              <p14:xfrm>
                <a:off x="6974380" y="3905140"/>
                <a:ext cx="13032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98E31A-3A8E-7143-A15C-188EEAA88F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65380" y="3896500"/>
                  <a:ext cx="147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EE1073-E7F3-C447-8B07-1ABA41A40CB9}"/>
                    </a:ext>
                  </a:extLst>
                </p14:cNvPr>
                <p14:cNvContentPartPr/>
                <p14:nvPr/>
              </p14:nvContentPartPr>
              <p14:xfrm>
                <a:off x="7194700" y="3857620"/>
                <a:ext cx="77760" cy="1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EE1073-E7F3-C447-8B07-1ABA41A40C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86060" y="3848980"/>
                  <a:ext cx="95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ACBAA1-04E6-8743-9A9E-E1DA36E5DE40}"/>
                    </a:ext>
                  </a:extLst>
                </p14:cNvPr>
                <p14:cNvContentPartPr/>
                <p14:nvPr/>
              </p14:nvContentPartPr>
              <p14:xfrm>
                <a:off x="7389100" y="3727660"/>
                <a:ext cx="153720" cy="2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ACBAA1-04E6-8743-9A9E-E1DA36E5DE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0100" y="3719020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D44CAA-48BF-BB4A-A6D4-B7222A367127}"/>
                    </a:ext>
                  </a:extLst>
                </p14:cNvPr>
                <p14:cNvContentPartPr/>
                <p14:nvPr/>
              </p14:nvContentPartPr>
              <p14:xfrm>
                <a:off x="7433380" y="3838540"/>
                <a:ext cx="4860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D44CAA-48BF-BB4A-A6D4-B7222A3671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4380" y="3829900"/>
                  <a:ext cx="66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956E4A-0E42-534D-B2C1-57EFEE6D6A56}"/>
                    </a:ext>
                  </a:extLst>
                </p14:cNvPr>
                <p14:cNvContentPartPr/>
                <p14:nvPr/>
              </p14:nvContentPartPr>
              <p14:xfrm>
                <a:off x="7614460" y="3937900"/>
                <a:ext cx="2112840" cy="146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956E4A-0E42-534D-B2C1-57EFEE6D6A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05820" y="3928900"/>
                  <a:ext cx="213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41214A-13D1-CC4F-B664-B007E546D9D3}"/>
                    </a:ext>
                  </a:extLst>
                </p14:cNvPr>
                <p14:cNvContentPartPr/>
                <p14:nvPr/>
              </p14:nvContentPartPr>
              <p14:xfrm>
                <a:off x="9864820" y="3697060"/>
                <a:ext cx="155520" cy="307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41214A-13D1-CC4F-B664-B007E546D9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56180" y="3688420"/>
                  <a:ext cx="173160" cy="32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12BA70-3570-9C41-BD8C-F4966091F91B}"/>
                  </a:ext>
                </a:extLst>
              </p14:cNvPr>
              <p14:cNvContentPartPr/>
              <p14:nvPr/>
            </p14:nvContentPartPr>
            <p14:xfrm>
              <a:off x="1479700" y="3030700"/>
              <a:ext cx="4322880" cy="74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12BA70-3570-9C41-BD8C-F4966091F9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3700" y="2958700"/>
                <a:ext cx="4394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DA8D01C-8216-FA41-9C23-CE03309521CE}"/>
                  </a:ext>
                </a:extLst>
              </p14:cNvPr>
              <p14:cNvContentPartPr/>
              <p14:nvPr/>
            </p14:nvContentPartPr>
            <p14:xfrm>
              <a:off x="1500580" y="3386020"/>
              <a:ext cx="4251960" cy="61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DA8D01C-8216-FA41-9C23-CE03309521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64580" y="3314380"/>
                <a:ext cx="4323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AF86411-86B6-244B-AD03-506808F926B7}"/>
                  </a:ext>
                </a:extLst>
              </p14:cNvPr>
              <p14:cNvContentPartPr/>
              <p14:nvPr/>
            </p14:nvContentPartPr>
            <p14:xfrm>
              <a:off x="1516780" y="6333700"/>
              <a:ext cx="4311360" cy="266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AF86411-86B6-244B-AD03-506808F926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1140" y="6261700"/>
                <a:ext cx="438300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FC13D05-CECA-EF47-9BAE-1BC9ECBB6252}"/>
              </a:ext>
            </a:extLst>
          </p:cNvPr>
          <p:cNvGrpSpPr/>
          <p:nvPr/>
        </p:nvGrpSpPr>
        <p:grpSpPr>
          <a:xfrm>
            <a:off x="6701500" y="4196740"/>
            <a:ext cx="5279760" cy="804240"/>
            <a:chOff x="6701500" y="4196740"/>
            <a:chExt cx="527976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AAD0CF-8EF0-CC45-97D2-A6CC2C5A61F3}"/>
                    </a:ext>
                  </a:extLst>
                </p14:cNvPr>
                <p14:cNvContentPartPr/>
                <p14:nvPr/>
              </p14:nvContentPartPr>
              <p14:xfrm>
                <a:off x="6701500" y="4340740"/>
                <a:ext cx="153360" cy="28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AAD0CF-8EF0-CC45-97D2-A6CC2C5A61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92500" y="4332100"/>
                  <a:ext cx="171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5DAEDA-681C-E743-BABA-35E6EAB9B7FD}"/>
                    </a:ext>
                  </a:extLst>
                </p14:cNvPr>
                <p14:cNvContentPartPr/>
                <p14:nvPr/>
              </p14:nvContentPartPr>
              <p14:xfrm>
                <a:off x="6951700" y="4360900"/>
                <a:ext cx="132120" cy="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5DAEDA-681C-E743-BABA-35E6EAB9B7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43060" y="4352260"/>
                  <a:ext cx="149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D825B9-0652-8E41-8BE7-69ED748605AA}"/>
                    </a:ext>
                  </a:extLst>
                </p14:cNvPr>
                <p14:cNvContentPartPr/>
                <p14:nvPr/>
              </p14:nvContentPartPr>
              <p14:xfrm>
                <a:off x="6954580" y="4397980"/>
                <a:ext cx="105840" cy="28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D825B9-0652-8E41-8BE7-69ED748605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45940" y="4388980"/>
                  <a:ext cx="123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58608E-DA22-5540-A7E7-FD9461462F2E}"/>
                    </a:ext>
                  </a:extLst>
                </p14:cNvPr>
                <p14:cNvContentPartPr/>
                <p14:nvPr/>
              </p14:nvContentPartPr>
              <p14:xfrm>
                <a:off x="7133860" y="4347220"/>
                <a:ext cx="124560" cy="28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58608E-DA22-5540-A7E7-FD9461462F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4860" y="4338220"/>
                  <a:ext cx="14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6F7A07-3824-5E47-85C6-63508996148E}"/>
                    </a:ext>
                  </a:extLst>
                </p14:cNvPr>
                <p14:cNvContentPartPr/>
                <p14:nvPr/>
              </p14:nvContentPartPr>
              <p14:xfrm>
                <a:off x="7314580" y="4549180"/>
                <a:ext cx="188280" cy="11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6F7A07-3824-5E47-85C6-6350899614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05940" y="4540180"/>
                  <a:ext cx="205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1AD01DE-B393-F74C-AD9D-CA47A98F72AF}"/>
                    </a:ext>
                  </a:extLst>
                </p14:cNvPr>
                <p14:cNvContentPartPr/>
                <p14:nvPr/>
              </p14:nvContentPartPr>
              <p14:xfrm>
                <a:off x="7515460" y="4531540"/>
                <a:ext cx="340200" cy="107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1AD01DE-B393-F74C-AD9D-CA47A98F72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06820" y="4522900"/>
                  <a:ext cx="357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A821F7-1271-FF4A-8251-846429E76E00}"/>
                    </a:ext>
                  </a:extLst>
                </p14:cNvPr>
                <p14:cNvContentPartPr/>
                <p14:nvPr/>
              </p14:nvContentPartPr>
              <p14:xfrm>
                <a:off x="7865380" y="4542700"/>
                <a:ext cx="11268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A821F7-1271-FF4A-8251-846429E76E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56740" y="4534060"/>
                  <a:ext cx="130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C84BD3-E14D-5140-936F-E5D1E426230C}"/>
                    </a:ext>
                  </a:extLst>
                </p14:cNvPr>
                <p14:cNvContentPartPr/>
                <p14:nvPr/>
              </p14:nvContentPartPr>
              <p14:xfrm>
                <a:off x="7918300" y="4513540"/>
                <a:ext cx="74160" cy="32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C84BD3-E14D-5140-936F-E5D1E42623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9300" y="4504540"/>
                  <a:ext cx="91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27AA8C-8021-0D4A-8BB5-69C0E02DC1ED}"/>
                    </a:ext>
                  </a:extLst>
                </p14:cNvPr>
                <p14:cNvContentPartPr/>
                <p14:nvPr/>
              </p14:nvContentPartPr>
              <p14:xfrm>
                <a:off x="8080660" y="4355860"/>
                <a:ext cx="173880" cy="414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27AA8C-8021-0D4A-8BB5-69C0E02DC1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72020" y="4347220"/>
                  <a:ext cx="191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FE7DEC-BB3C-584E-B20F-9177A8FA5F24}"/>
                    </a:ext>
                  </a:extLst>
                </p14:cNvPr>
                <p14:cNvContentPartPr/>
                <p14:nvPr/>
              </p14:nvContentPartPr>
              <p14:xfrm>
                <a:off x="8365060" y="4567900"/>
                <a:ext cx="186120" cy="32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FE7DEC-BB3C-584E-B20F-9177A8FA5F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6060" y="4559260"/>
                  <a:ext cx="203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7D1A6A-15C8-5C40-BBAE-907E2F0D74BF}"/>
                    </a:ext>
                  </a:extLst>
                </p14:cNvPr>
                <p14:cNvContentPartPr/>
                <p14:nvPr/>
              </p14:nvContentPartPr>
              <p14:xfrm>
                <a:off x="8437420" y="4626580"/>
                <a:ext cx="162360" cy="67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7D1A6A-15C8-5C40-BBAE-907E2F0D74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28420" y="4617580"/>
                  <a:ext cx="180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9E899D-6589-1D47-AF7B-A86ECAC039A7}"/>
                    </a:ext>
                  </a:extLst>
                </p14:cNvPr>
                <p14:cNvContentPartPr/>
                <p14:nvPr/>
              </p14:nvContentPartPr>
              <p14:xfrm>
                <a:off x="8658820" y="4566820"/>
                <a:ext cx="166320" cy="3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9E899D-6589-1D47-AF7B-A86ECAC039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50180" y="4558180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02E7C8-40CC-EB44-B23D-323350B23978}"/>
                    </a:ext>
                  </a:extLst>
                </p14:cNvPr>
                <p14:cNvContentPartPr/>
                <p14:nvPr/>
              </p14:nvContentPartPr>
              <p14:xfrm>
                <a:off x="8883820" y="4337860"/>
                <a:ext cx="104400" cy="43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02E7C8-40CC-EB44-B23D-323350B239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74820" y="4328860"/>
                  <a:ext cx="12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82AD55-7091-6442-A812-DD17F96C045E}"/>
                    </a:ext>
                  </a:extLst>
                </p14:cNvPr>
                <p14:cNvContentPartPr/>
                <p14:nvPr/>
              </p14:nvContentPartPr>
              <p14:xfrm>
                <a:off x="8891740" y="4515700"/>
                <a:ext cx="141480" cy="44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82AD55-7091-6442-A812-DD17F96C0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82740" y="4506700"/>
                  <a:ext cx="159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C7CD54-8058-8A46-AA13-34DE43974739}"/>
                    </a:ext>
                  </a:extLst>
                </p14:cNvPr>
                <p14:cNvContentPartPr/>
                <p14:nvPr/>
              </p14:nvContentPartPr>
              <p14:xfrm>
                <a:off x="8919460" y="4396180"/>
                <a:ext cx="7200" cy="18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C7CD54-8058-8A46-AA13-34DE439747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10820" y="4387540"/>
                  <a:ext cx="24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1744EA-C526-E149-9A5E-A239C9CFE75D}"/>
                    </a:ext>
                  </a:extLst>
                </p14:cNvPr>
                <p14:cNvContentPartPr/>
                <p14:nvPr/>
              </p14:nvContentPartPr>
              <p14:xfrm>
                <a:off x="9098380" y="4453780"/>
                <a:ext cx="34920" cy="32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1744EA-C526-E149-9A5E-A239C9CFE7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89740" y="4445140"/>
                  <a:ext cx="52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7383CC-AC89-1445-8790-D62D937CB5EA}"/>
                    </a:ext>
                  </a:extLst>
                </p14:cNvPr>
                <p14:cNvContentPartPr/>
                <p14:nvPr/>
              </p14:nvContentPartPr>
              <p14:xfrm>
                <a:off x="9093700" y="4406980"/>
                <a:ext cx="206640" cy="10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7383CC-AC89-1445-8790-D62D937CB5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84700" y="4398340"/>
                  <a:ext cx="22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C343CA-E444-204A-8177-061E7F33D107}"/>
                    </a:ext>
                  </a:extLst>
                </p14:cNvPr>
                <p14:cNvContentPartPr/>
                <p14:nvPr/>
              </p14:nvContentPartPr>
              <p14:xfrm>
                <a:off x="9260380" y="4651060"/>
                <a:ext cx="133920" cy="11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C343CA-E444-204A-8177-061E7F33D1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1380" y="4642420"/>
                  <a:ext cx="151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DC6471-E777-F24A-9FF3-2D71928F77EF}"/>
                    </a:ext>
                  </a:extLst>
                </p14:cNvPr>
                <p14:cNvContentPartPr/>
                <p14:nvPr/>
              </p14:nvContentPartPr>
              <p14:xfrm>
                <a:off x="9469180" y="4509580"/>
                <a:ext cx="111960" cy="12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DC6471-E777-F24A-9FF3-2D71928F77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60180" y="4500580"/>
                  <a:ext cx="129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324755-C789-E94A-9A8D-9ABC24C51A9C}"/>
                    </a:ext>
                  </a:extLst>
                </p14:cNvPr>
                <p14:cNvContentPartPr/>
                <p14:nvPr/>
              </p14:nvContentPartPr>
              <p14:xfrm>
                <a:off x="9497620" y="4522900"/>
                <a:ext cx="74880" cy="109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324755-C789-E94A-9A8D-9ABC24C51A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88980" y="4514260"/>
                  <a:ext cx="9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6AA9D4-C0DF-894E-BF65-0A8EB1D697FC}"/>
                    </a:ext>
                  </a:extLst>
                </p14:cNvPr>
                <p14:cNvContentPartPr/>
                <p14:nvPr/>
              </p14:nvContentPartPr>
              <p14:xfrm>
                <a:off x="9470620" y="4590220"/>
                <a:ext cx="210960" cy="1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6AA9D4-C0DF-894E-BF65-0A8EB1D697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61620" y="4581580"/>
                  <a:ext cx="228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BA4CE5-CA2D-5140-9C21-BDF3BEA3BA89}"/>
                    </a:ext>
                  </a:extLst>
                </p14:cNvPr>
                <p14:cNvContentPartPr/>
                <p14:nvPr/>
              </p14:nvContentPartPr>
              <p14:xfrm>
                <a:off x="9639100" y="4407340"/>
                <a:ext cx="95760" cy="316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BA4CE5-CA2D-5140-9C21-BDF3BEA3BA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30100" y="4398700"/>
                  <a:ext cx="113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34E195-BCE9-0E45-AFA4-9D1F5FF85F85}"/>
                    </a:ext>
                  </a:extLst>
                </p14:cNvPr>
                <p14:cNvContentPartPr/>
                <p14:nvPr/>
              </p14:nvContentPartPr>
              <p14:xfrm>
                <a:off x="9754660" y="4640980"/>
                <a:ext cx="128160" cy="80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34E195-BCE9-0E45-AFA4-9D1F5FF85F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45660" y="4631980"/>
                  <a:ext cx="145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D1F57D-CCC9-3546-9D4E-02F2FBFAB1C8}"/>
                    </a:ext>
                  </a:extLst>
                </p14:cNvPr>
                <p14:cNvContentPartPr/>
                <p14:nvPr/>
              </p14:nvContentPartPr>
              <p14:xfrm>
                <a:off x="9870220" y="4630540"/>
                <a:ext cx="74520" cy="34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D1F57D-CCC9-3546-9D4E-02F2FBFAB1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61580" y="4621540"/>
                  <a:ext cx="92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3E3955-1233-6A45-A332-AE543C4E5554}"/>
                    </a:ext>
                  </a:extLst>
                </p14:cNvPr>
                <p14:cNvContentPartPr/>
                <p14:nvPr/>
              </p14:nvContentPartPr>
              <p14:xfrm>
                <a:off x="9982540" y="4886140"/>
                <a:ext cx="141120" cy="10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3E3955-1233-6A45-A332-AE543C4E55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73540" y="4877140"/>
                  <a:ext cx="158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B39AC3-C46B-AF40-9BF8-77AEACFC2992}"/>
                    </a:ext>
                  </a:extLst>
                </p14:cNvPr>
                <p14:cNvContentPartPr/>
                <p14:nvPr/>
              </p14:nvContentPartPr>
              <p14:xfrm>
                <a:off x="10033300" y="4283140"/>
                <a:ext cx="108360" cy="42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B39AC3-C46B-AF40-9BF8-77AEACFC29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24300" y="4274500"/>
                  <a:ext cx="1260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1914E0-A60C-8C43-90AA-BD7C5874AF5B}"/>
                    </a:ext>
                  </a:extLst>
                </p14:cNvPr>
                <p14:cNvContentPartPr/>
                <p14:nvPr/>
              </p14:nvContentPartPr>
              <p14:xfrm>
                <a:off x="10079740" y="4324180"/>
                <a:ext cx="103680" cy="14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1914E0-A60C-8C43-90AA-BD7C5874AF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71100" y="4315180"/>
                  <a:ext cx="121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D3FBD06-DAF4-AF47-AA52-632FAEAAA558}"/>
                    </a:ext>
                  </a:extLst>
                </p14:cNvPr>
                <p14:cNvContentPartPr/>
                <p14:nvPr/>
              </p14:nvContentPartPr>
              <p14:xfrm>
                <a:off x="10214020" y="4538020"/>
                <a:ext cx="65880" cy="158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D3FBD06-DAF4-AF47-AA52-632FAEAAA5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05380" y="4529380"/>
                  <a:ext cx="83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A2D8377-DC1E-BA42-B6AC-F3EA774676FF}"/>
                    </a:ext>
                  </a:extLst>
                </p14:cNvPr>
                <p14:cNvContentPartPr/>
                <p14:nvPr/>
              </p14:nvContentPartPr>
              <p14:xfrm>
                <a:off x="10439020" y="4557100"/>
                <a:ext cx="120240" cy="20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A2D8377-DC1E-BA42-B6AC-F3EA774676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30380" y="4548460"/>
                  <a:ext cx="137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FD2FEA-AF1C-BE40-BDE2-96AAF4B1624B}"/>
                    </a:ext>
                  </a:extLst>
                </p14:cNvPr>
                <p14:cNvContentPartPr/>
                <p14:nvPr/>
              </p14:nvContentPartPr>
              <p14:xfrm>
                <a:off x="10412740" y="4488340"/>
                <a:ext cx="76680" cy="19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FD2FEA-AF1C-BE40-BDE2-96AAF4B162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04100" y="4479700"/>
                  <a:ext cx="94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2614500-5F75-A747-B7CD-92EA3E90D6EB}"/>
                    </a:ext>
                  </a:extLst>
                </p14:cNvPr>
                <p14:cNvContentPartPr/>
                <p14:nvPr/>
              </p14:nvContentPartPr>
              <p14:xfrm>
                <a:off x="10665820" y="4313380"/>
                <a:ext cx="107280" cy="607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2614500-5F75-A747-B7CD-92EA3E90D6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57180" y="4304380"/>
                  <a:ext cx="1249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6EB13D-7162-7342-9397-9BE22F0650CC}"/>
                    </a:ext>
                  </a:extLst>
                </p14:cNvPr>
                <p14:cNvContentPartPr/>
                <p14:nvPr/>
              </p14:nvContentPartPr>
              <p14:xfrm>
                <a:off x="10664020" y="4318420"/>
                <a:ext cx="279720" cy="216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6EB13D-7162-7342-9397-9BE22F0650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55380" y="4309420"/>
                  <a:ext cx="29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C96D2E-ACA5-0645-A045-4761D33C65CB}"/>
                    </a:ext>
                  </a:extLst>
                </p14:cNvPr>
                <p14:cNvContentPartPr/>
                <p14:nvPr/>
              </p14:nvContentPartPr>
              <p14:xfrm>
                <a:off x="10774900" y="4538020"/>
                <a:ext cx="10296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C96D2E-ACA5-0645-A045-4761D33C65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65900" y="4529380"/>
                  <a:ext cx="120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ECEDAB2-5DDC-7242-9C5D-85C7FA7E7980}"/>
                    </a:ext>
                  </a:extLst>
                </p14:cNvPr>
                <p14:cNvContentPartPr/>
                <p14:nvPr/>
              </p14:nvContentPartPr>
              <p14:xfrm>
                <a:off x="10404820" y="4602100"/>
                <a:ext cx="97560" cy="1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ECEDAB2-5DDC-7242-9C5D-85C7FA7E798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96180" y="4593100"/>
                  <a:ext cx="115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BEA86A6-908A-494B-9B18-0C647AB4CAC2}"/>
                    </a:ext>
                  </a:extLst>
                </p14:cNvPr>
                <p14:cNvContentPartPr/>
                <p14:nvPr/>
              </p14:nvContentPartPr>
              <p14:xfrm>
                <a:off x="10822060" y="4687060"/>
                <a:ext cx="87120" cy="8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BEA86A6-908A-494B-9B18-0C647AB4CA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13420" y="4678420"/>
                  <a:ext cx="104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5BF9CB-AFD6-1144-AE2A-AF6C2C8A05BD}"/>
                    </a:ext>
                  </a:extLst>
                </p14:cNvPr>
                <p14:cNvContentPartPr/>
                <p14:nvPr/>
              </p14:nvContentPartPr>
              <p14:xfrm>
                <a:off x="10880740" y="4726660"/>
                <a:ext cx="39960" cy="164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5BF9CB-AFD6-1144-AE2A-AF6C2C8A05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72100" y="4718020"/>
                  <a:ext cx="57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FAFE03B-0064-E447-8784-6D2334BC0D40}"/>
                    </a:ext>
                  </a:extLst>
                </p14:cNvPr>
                <p14:cNvContentPartPr/>
                <p14:nvPr/>
              </p14:nvContentPartPr>
              <p14:xfrm>
                <a:off x="11066500" y="4486900"/>
                <a:ext cx="95040" cy="9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FAFE03B-0064-E447-8784-6D2334BC0D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57500" y="4477900"/>
                  <a:ext cx="112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EFFBA2-9E1C-5F49-8CC4-0AD349594EAA}"/>
                    </a:ext>
                  </a:extLst>
                </p14:cNvPr>
                <p14:cNvContentPartPr/>
                <p14:nvPr/>
              </p14:nvContentPartPr>
              <p14:xfrm>
                <a:off x="11045980" y="4470700"/>
                <a:ext cx="84600" cy="125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2EFFBA2-9E1C-5F49-8CC4-0AD349594E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37340" y="4462060"/>
                  <a:ext cx="102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B9D3D6-B960-5D49-B027-42467221569F}"/>
                    </a:ext>
                  </a:extLst>
                </p14:cNvPr>
                <p14:cNvContentPartPr/>
                <p14:nvPr/>
              </p14:nvContentPartPr>
              <p14:xfrm>
                <a:off x="11107900" y="4516060"/>
                <a:ext cx="44640" cy="7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B9D3D6-B960-5D49-B027-4246722156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98900" y="4507060"/>
                  <a:ext cx="62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351246-43C1-C04B-8CC4-5FA7F6C639FB}"/>
                    </a:ext>
                  </a:extLst>
                </p14:cNvPr>
                <p14:cNvContentPartPr/>
                <p14:nvPr/>
              </p14:nvContentPartPr>
              <p14:xfrm>
                <a:off x="11231380" y="4301860"/>
                <a:ext cx="41760" cy="39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351246-43C1-C04B-8CC4-5FA7F6C639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22380" y="4292860"/>
                  <a:ext cx="594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4A9C14-2C1D-7542-89BF-79F30BE2B960}"/>
                    </a:ext>
                  </a:extLst>
                </p14:cNvPr>
                <p14:cNvContentPartPr/>
                <p14:nvPr/>
              </p14:nvContentPartPr>
              <p14:xfrm>
                <a:off x="11272060" y="4590940"/>
                <a:ext cx="87480" cy="7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4A9C14-2C1D-7542-89BF-79F30BE2B9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63420" y="4581940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6F671C-83B6-3A4F-A128-6601E95FDFF3}"/>
                    </a:ext>
                  </a:extLst>
                </p14:cNvPr>
                <p14:cNvContentPartPr/>
                <p14:nvPr/>
              </p14:nvContentPartPr>
              <p14:xfrm>
                <a:off x="11280340" y="4611820"/>
                <a:ext cx="106920" cy="389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6F671C-83B6-3A4F-A128-6601E95FDF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1340" y="4603180"/>
                  <a:ext cx="124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6A9FDA-8CF2-5342-845E-0A89B8939E3C}"/>
                    </a:ext>
                  </a:extLst>
                </p14:cNvPr>
                <p14:cNvContentPartPr/>
                <p14:nvPr/>
              </p14:nvContentPartPr>
              <p14:xfrm>
                <a:off x="11410660" y="4921780"/>
                <a:ext cx="117720" cy="71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6A9FDA-8CF2-5342-845E-0A89B8939E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02020" y="4912780"/>
                  <a:ext cx="13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608006-F0A3-3141-B35C-5449677CE896}"/>
                    </a:ext>
                  </a:extLst>
                </p14:cNvPr>
                <p14:cNvContentPartPr/>
                <p14:nvPr/>
              </p14:nvContentPartPr>
              <p14:xfrm>
                <a:off x="11527300" y="4247500"/>
                <a:ext cx="73080" cy="456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608006-F0A3-3141-B35C-5449677CE8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18660" y="4238860"/>
                  <a:ext cx="90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3D9798-A480-5B43-8F8E-70F52D6947C8}"/>
                    </a:ext>
                  </a:extLst>
                </p14:cNvPr>
                <p14:cNvContentPartPr/>
                <p14:nvPr/>
              </p14:nvContentPartPr>
              <p14:xfrm>
                <a:off x="11537740" y="4250380"/>
                <a:ext cx="106200" cy="277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3D9798-A480-5B43-8F8E-70F52D6947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28740" y="4241380"/>
                  <a:ext cx="123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374AD9-AF86-FC43-9AF3-8F0FA12F45FD}"/>
                    </a:ext>
                  </a:extLst>
                </p14:cNvPr>
                <p14:cNvContentPartPr/>
                <p14:nvPr/>
              </p14:nvContentPartPr>
              <p14:xfrm>
                <a:off x="11650420" y="4517500"/>
                <a:ext cx="114840" cy="30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374AD9-AF86-FC43-9AF3-8F0FA12F45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41780" y="4508860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9E78AB-F05C-3844-B3A1-A238CF34F102}"/>
                    </a:ext>
                  </a:extLst>
                </p14:cNvPr>
                <p14:cNvContentPartPr/>
                <p14:nvPr/>
              </p14:nvContentPartPr>
              <p14:xfrm>
                <a:off x="11748700" y="4534780"/>
                <a:ext cx="24480" cy="17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9E78AB-F05C-3844-B3A1-A238CF34F1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40060" y="4525780"/>
                  <a:ext cx="4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6BA7B3-A226-FA45-BDE5-D0EF7097D060}"/>
                    </a:ext>
                  </a:extLst>
                </p14:cNvPr>
                <p14:cNvContentPartPr/>
                <p14:nvPr/>
              </p14:nvContentPartPr>
              <p14:xfrm>
                <a:off x="11868580" y="4196740"/>
                <a:ext cx="112680" cy="72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6BA7B3-A226-FA45-BDE5-D0EF7097D0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59580" y="4187740"/>
                  <a:ext cx="13032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AADCDA-777D-3448-90E0-81A41F51B265}"/>
                    </a:ext>
                  </a:extLst>
                </p14:cNvPr>
                <p14:cNvContentPartPr/>
                <p14:nvPr/>
              </p14:nvContentPartPr>
              <p14:xfrm>
                <a:off x="9116020" y="4563940"/>
                <a:ext cx="231120" cy="3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AADCDA-777D-3448-90E0-81A41F51B2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07380" y="4555300"/>
                  <a:ext cx="2487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5A236BF-9BA5-D843-A3C2-ECAF6387924A}"/>
                  </a:ext>
                </a:extLst>
              </p14:cNvPr>
              <p14:cNvContentPartPr/>
              <p14:nvPr/>
            </p14:nvContentPartPr>
            <p14:xfrm>
              <a:off x="6734260" y="5402380"/>
              <a:ext cx="245160" cy="24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5A236BF-9BA5-D843-A3C2-ECAF6387924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25620" y="5393740"/>
                <a:ext cx="262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08EDAC7-8977-0A47-923D-855E7158CEBC}"/>
                  </a:ext>
                </a:extLst>
              </p14:cNvPr>
              <p14:cNvContentPartPr/>
              <p14:nvPr/>
            </p14:nvContentPartPr>
            <p14:xfrm>
              <a:off x="6786460" y="5542420"/>
              <a:ext cx="193320" cy="20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08EDAC7-8977-0A47-923D-855E7158CEB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77460" y="5533780"/>
                <a:ext cx="210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A4F70CA-FD1F-5440-9E00-01224226ECCA}"/>
              </a:ext>
            </a:extLst>
          </p:cNvPr>
          <p:cNvGrpSpPr/>
          <p:nvPr/>
        </p:nvGrpSpPr>
        <p:grpSpPr>
          <a:xfrm>
            <a:off x="7202620" y="5224900"/>
            <a:ext cx="634680" cy="545760"/>
            <a:chOff x="7202620" y="5224900"/>
            <a:chExt cx="6346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1A720CA-587B-A644-9681-057E04EC3A13}"/>
                    </a:ext>
                  </a:extLst>
                </p14:cNvPr>
                <p14:cNvContentPartPr/>
                <p14:nvPr/>
              </p14:nvContentPartPr>
              <p14:xfrm>
                <a:off x="7202620" y="5421100"/>
                <a:ext cx="18360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1A720CA-587B-A644-9681-057E04EC3A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93980" y="5412460"/>
                  <a:ext cx="201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9A8E0E-3790-BD4B-9B99-1AE4FF94E115}"/>
                    </a:ext>
                  </a:extLst>
                </p14:cNvPr>
                <p14:cNvContentPartPr/>
                <p14:nvPr/>
              </p14:nvContentPartPr>
              <p14:xfrm>
                <a:off x="7473340" y="5224900"/>
                <a:ext cx="100080" cy="3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9A8E0E-3790-BD4B-9B99-1AE4FF94E1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64700" y="5216260"/>
                  <a:ext cx="117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C0454BB-1453-BC4B-A403-5D840DACDF17}"/>
                    </a:ext>
                  </a:extLst>
                </p14:cNvPr>
                <p14:cNvContentPartPr/>
                <p14:nvPr/>
              </p14:nvContentPartPr>
              <p14:xfrm>
                <a:off x="7535620" y="5270620"/>
                <a:ext cx="301680" cy="50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C0454BB-1453-BC4B-A403-5D840DACDF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26980" y="5261620"/>
                  <a:ext cx="31932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2BBA49-843A-BB46-B9F8-A65CA1308EA2}"/>
              </a:ext>
            </a:extLst>
          </p:cNvPr>
          <p:cNvGrpSpPr/>
          <p:nvPr/>
        </p:nvGrpSpPr>
        <p:grpSpPr>
          <a:xfrm>
            <a:off x="7968700" y="5093500"/>
            <a:ext cx="1623240" cy="680400"/>
            <a:chOff x="7968700" y="5093500"/>
            <a:chExt cx="162324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9A82F3-B9AB-B74A-A1ED-629C7A52D830}"/>
                    </a:ext>
                  </a:extLst>
                </p14:cNvPr>
                <p14:cNvContentPartPr/>
                <p14:nvPr/>
              </p14:nvContentPartPr>
              <p14:xfrm>
                <a:off x="7968700" y="5118700"/>
                <a:ext cx="149760" cy="267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9A82F3-B9AB-B74A-A1ED-629C7A52D8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9700" y="5109700"/>
                  <a:ext cx="167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03E843-F4BC-364F-8554-2169E31FC95B}"/>
                    </a:ext>
                  </a:extLst>
                </p14:cNvPr>
                <p14:cNvContentPartPr/>
                <p14:nvPr/>
              </p14:nvContentPartPr>
              <p14:xfrm>
                <a:off x="8003980" y="5353420"/>
                <a:ext cx="429480" cy="7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03E843-F4BC-364F-8554-2169E31FC9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95340" y="5344420"/>
                  <a:ext cx="447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92F75B-2F0C-3A49-AEBB-40E4FE5F2C9B}"/>
                    </a:ext>
                  </a:extLst>
                </p14:cNvPr>
                <p14:cNvContentPartPr/>
                <p14:nvPr/>
              </p14:nvContentPartPr>
              <p14:xfrm>
                <a:off x="8270740" y="5466820"/>
                <a:ext cx="230400" cy="235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92F75B-2F0C-3A49-AEBB-40E4FE5F2C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61740" y="5458180"/>
                  <a:ext cx="248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F08A20-C5A3-6741-BC71-E5F72AF9435A}"/>
                    </a:ext>
                  </a:extLst>
                </p14:cNvPr>
                <p14:cNvContentPartPr/>
                <p14:nvPr/>
              </p14:nvContentPartPr>
              <p14:xfrm>
                <a:off x="8336980" y="5455660"/>
                <a:ext cx="105480" cy="3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F08A20-C5A3-6741-BC71-E5F72AF943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28340" y="5446660"/>
                  <a:ext cx="123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D8A704-86DC-3C4F-81EF-3B317C8E8D47}"/>
                    </a:ext>
                  </a:extLst>
                </p14:cNvPr>
                <p14:cNvContentPartPr/>
                <p14:nvPr/>
              </p14:nvContentPartPr>
              <p14:xfrm>
                <a:off x="8642260" y="5237500"/>
                <a:ext cx="92160" cy="317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D8A704-86DC-3C4F-81EF-3B317C8E8D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33260" y="5228500"/>
                  <a:ext cx="1098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E87922-ACDE-6F4F-8B47-C7B1B0F3C660}"/>
                    </a:ext>
                  </a:extLst>
                </p14:cNvPr>
                <p14:cNvContentPartPr/>
                <p14:nvPr/>
              </p14:nvContentPartPr>
              <p14:xfrm>
                <a:off x="8779420" y="5424340"/>
                <a:ext cx="540720" cy="34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E87922-ACDE-6F4F-8B47-C7B1B0F3C6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70780" y="5415340"/>
                  <a:ext cx="5583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4509A8-F875-B240-A983-483EBBCB67F9}"/>
                    </a:ext>
                  </a:extLst>
                </p14:cNvPr>
                <p14:cNvContentPartPr/>
                <p14:nvPr/>
              </p14:nvContentPartPr>
              <p14:xfrm>
                <a:off x="9392860" y="5093500"/>
                <a:ext cx="7200" cy="19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4509A8-F875-B240-A983-483EBBCB67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83860" y="5084860"/>
                  <a:ext cx="24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5DFB04-0A09-6846-8941-CA6FF75F457A}"/>
                    </a:ext>
                  </a:extLst>
                </p14:cNvPr>
                <p14:cNvContentPartPr/>
                <p14:nvPr/>
              </p14:nvContentPartPr>
              <p14:xfrm>
                <a:off x="9302140" y="5269540"/>
                <a:ext cx="289800" cy="49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5DFB04-0A09-6846-8941-CA6FF75F45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93500" y="5260900"/>
                  <a:ext cx="307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34EFF6-52A9-B44E-90AF-8BFEB26A42A4}"/>
                    </a:ext>
                  </a:extLst>
                </p14:cNvPr>
                <p14:cNvContentPartPr/>
                <p14:nvPr/>
              </p14:nvContentPartPr>
              <p14:xfrm>
                <a:off x="9308980" y="5366380"/>
                <a:ext cx="267120" cy="244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34EFF6-52A9-B44E-90AF-8BFEB26A42A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00340" y="5357740"/>
                  <a:ext cx="2847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6D8C244-2273-1840-B4DD-6878B491AB3C}"/>
              </a:ext>
            </a:extLst>
          </p:cNvPr>
          <p:cNvGrpSpPr/>
          <p:nvPr/>
        </p:nvGrpSpPr>
        <p:grpSpPr>
          <a:xfrm>
            <a:off x="9940420" y="5314180"/>
            <a:ext cx="236160" cy="224640"/>
            <a:chOff x="9940420" y="5314180"/>
            <a:chExt cx="2361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0F08B9-8415-1840-B7A0-AF1D5704821D}"/>
                    </a:ext>
                  </a:extLst>
                </p14:cNvPr>
                <p14:cNvContentPartPr/>
                <p14:nvPr/>
              </p14:nvContentPartPr>
              <p14:xfrm>
                <a:off x="9940420" y="5411740"/>
                <a:ext cx="236160" cy="39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0F08B9-8415-1840-B7A0-AF1D570482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31420" y="5403100"/>
                  <a:ext cx="253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25A6DD-9E6C-294B-9418-718BBC86669A}"/>
                    </a:ext>
                  </a:extLst>
                </p14:cNvPr>
                <p14:cNvContentPartPr/>
                <p14:nvPr/>
              </p14:nvContentPartPr>
              <p14:xfrm>
                <a:off x="10026820" y="5314180"/>
                <a:ext cx="5400" cy="22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25A6DD-9E6C-294B-9418-718BBC8666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17820" y="5305540"/>
                  <a:ext cx="2304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3267CA0-7D01-CE44-A5BF-32A2FE321B53}"/>
                  </a:ext>
                </a:extLst>
              </p14:cNvPr>
              <p14:cNvContentPartPr/>
              <p14:nvPr/>
            </p14:nvContentPartPr>
            <p14:xfrm>
              <a:off x="10538020" y="5126620"/>
              <a:ext cx="169560" cy="105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3267CA0-7D01-CE44-A5BF-32A2FE321B5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529020" y="5117980"/>
                <a:ext cx="1872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D496F58-94D9-A543-AC66-BE86357D5135}"/>
              </a:ext>
            </a:extLst>
          </p:cNvPr>
          <p:cNvGrpSpPr/>
          <p:nvPr/>
        </p:nvGrpSpPr>
        <p:grpSpPr>
          <a:xfrm>
            <a:off x="10449100" y="5355940"/>
            <a:ext cx="522720" cy="315000"/>
            <a:chOff x="10449100" y="5355940"/>
            <a:chExt cx="5227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7979A0-72C4-7446-802D-3B1DED20B601}"/>
                    </a:ext>
                  </a:extLst>
                </p14:cNvPr>
                <p14:cNvContentPartPr/>
                <p14:nvPr/>
              </p14:nvContentPartPr>
              <p14:xfrm>
                <a:off x="10449100" y="5355940"/>
                <a:ext cx="522720" cy="45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7979A0-72C4-7446-802D-3B1DED20B6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40100" y="5346940"/>
                  <a:ext cx="540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9625A8-DC73-5949-B233-AAE0AFE8A7E8}"/>
                    </a:ext>
                  </a:extLst>
                </p14:cNvPr>
                <p14:cNvContentPartPr/>
                <p14:nvPr/>
              </p14:nvContentPartPr>
              <p14:xfrm>
                <a:off x="10776340" y="5446300"/>
                <a:ext cx="132120" cy="224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9625A8-DC73-5949-B233-AAE0AFE8A7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67700" y="5437660"/>
                  <a:ext cx="149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6302B47-0952-EF4C-BED2-44F6050560EF}"/>
              </a:ext>
            </a:extLst>
          </p:cNvPr>
          <p:cNvGrpSpPr/>
          <p:nvPr/>
        </p:nvGrpSpPr>
        <p:grpSpPr>
          <a:xfrm>
            <a:off x="11224180" y="5137420"/>
            <a:ext cx="941400" cy="645120"/>
            <a:chOff x="11224180" y="5137420"/>
            <a:chExt cx="9414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6714C4-42D0-9D45-9E04-6D857EBC4E03}"/>
                    </a:ext>
                  </a:extLst>
                </p14:cNvPr>
                <p14:cNvContentPartPr/>
                <p14:nvPr/>
              </p14:nvContentPartPr>
              <p14:xfrm>
                <a:off x="11224180" y="5282140"/>
                <a:ext cx="118440" cy="222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6714C4-42D0-9D45-9E04-6D857EBC4E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215180" y="5273500"/>
                  <a:ext cx="136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4339B0-F195-2643-93DB-D2F99B4C60B7}"/>
                    </a:ext>
                  </a:extLst>
                </p14:cNvPr>
                <p14:cNvContentPartPr/>
                <p14:nvPr/>
              </p14:nvContentPartPr>
              <p14:xfrm>
                <a:off x="11369260" y="5323180"/>
                <a:ext cx="203760" cy="391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4339B0-F195-2643-93DB-D2F99B4C60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60260" y="5314540"/>
                  <a:ext cx="221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A9D0E1C-F535-6347-889E-7CA8B547CBBD}"/>
                    </a:ext>
                  </a:extLst>
                </p14:cNvPr>
                <p14:cNvContentPartPr/>
                <p14:nvPr/>
              </p14:nvContentPartPr>
              <p14:xfrm>
                <a:off x="11706220" y="5137420"/>
                <a:ext cx="123480" cy="121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A9D0E1C-F535-6347-889E-7CA8B547CB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97580" y="5128780"/>
                  <a:ext cx="141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0B9D1B-DDAB-B04C-B006-19EC53893650}"/>
                    </a:ext>
                  </a:extLst>
                </p14:cNvPr>
                <p14:cNvContentPartPr/>
                <p14:nvPr/>
              </p14:nvContentPartPr>
              <p14:xfrm>
                <a:off x="11663380" y="5402020"/>
                <a:ext cx="324000" cy="17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0B9D1B-DDAB-B04C-B006-19EC538936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54380" y="5393380"/>
                  <a:ext cx="341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EB1A06-91DF-3A43-A649-D7EE97387AE8}"/>
                    </a:ext>
                  </a:extLst>
                </p14:cNvPr>
                <p14:cNvContentPartPr/>
                <p14:nvPr/>
              </p14:nvContentPartPr>
              <p14:xfrm>
                <a:off x="11782540" y="5497060"/>
                <a:ext cx="87120" cy="181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EB1A06-91DF-3A43-A649-D7EE97387A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73540" y="5488420"/>
                  <a:ext cx="104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602A44-4A02-2B43-BAFE-180EBBB23125}"/>
                    </a:ext>
                  </a:extLst>
                </p14:cNvPr>
                <p14:cNvContentPartPr/>
                <p14:nvPr/>
              </p14:nvContentPartPr>
              <p14:xfrm>
                <a:off x="11924020" y="5140660"/>
                <a:ext cx="241560" cy="64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602A44-4A02-2B43-BAFE-180EBBB231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915380" y="5131660"/>
                  <a:ext cx="25920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478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1D72C7-AB6E-5F44-8638-7A29F5D6937D}"/>
              </a:ext>
            </a:extLst>
          </p:cNvPr>
          <p:cNvSpPr txBox="1"/>
          <p:nvPr/>
        </p:nvSpPr>
        <p:spPr>
          <a:xfrm>
            <a:off x="6591300" y="2416384"/>
            <a:ext cx="5452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(1). Calculate the entropy for the dataset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labels do you have ( more than two)</a:t>
            </a:r>
          </a:p>
          <a:p>
            <a:endParaRPr lang="en-US" dirty="0"/>
          </a:p>
          <a:p>
            <a:r>
              <a:rPr lang="en-US" dirty="0"/>
              <a:t>Calculate the entropy of each value for one attribute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12BA70-3570-9C41-BD8C-F4966091F91B}"/>
                  </a:ext>
                </a:extLst>
              </p14:cNvPr>
              <p14:cNvContentPartPr/>
              <p14:nvPr/>
            </p14:nvContentPartPr>
            <p14:xfrm>
              <a:off x="1479700" y="3030700"/>
              <a:ext cx="4322880" cy="74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12BA70-3570-9C41-BD8C-F4966091F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00" y="2958700"/>
                <a:ext cx="4394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DA8D01C-8216-FA41-9C23-CE03309521CE}"/>
                  </a:ext>
                </a:extLst>
              </p14:cNvPr>
              <p14:cNvContentPartPr/>
              <p14:nvPr/>
            </p14:nvContentPartPr>
            <p14:xfrm>
              <a:off x="1500580" y="3386020"/>
              <a:ext cx="4251960" cy="61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DA8D01C-8216-FA41-9C23-CE03309521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580" y="3314380"/>
                <a:ext cx="4323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AF86411-86B6-244B-AD03-506808F926B7}"/>
                  </a:ext>
                </a:extLst>
              </p14:cNvPr>
              <p14:cNvContentPartPr/>
              <p14:nvPr/>
            </p14:nvContentPartPr>
            <p14:xfrm>
              <a:off x="1516780" y="6333700"/>
              <a:ext cx="4311360" cy="266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AF86411-86B6-244B-AD03-506808F926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140" y="6261700"/>
                <a:ext cx="43830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AC874F-2A21-3C41-99C6-04E7209946C8}"/>
                  </a:ext>
                </a:extLst>
              </p:cNvPr>
              <p:cNvSpPr txBox="1"/>
              <p:nvPr/>
            </p:nvSpPr>
            <p:spPr>
              <a:xfrm>
                <a:off x="6234628" y="3893712"/>
                <a:ext cx="6562643" cy="2706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E(sunny) = 0.918, E(Windy) = 0.811 E(Rainy) = 0.918</a:t>
                </a:r>
              </a:p>
              <a:p>
                <a:r>
                  <a:rPr lang="en-US" dirty="0"/>
                  <a:t>E(S) = 1.571</a:t>
                </a:r>
              </a:p>
              <a:p>
                <a:endParaRPr lang="en-US" dirty="0"/>
              </a:p>
              <a:p>
                <a:r>
                  <a:rPr lang="en-US" dirty="0"/>
                  <a:t>Gain(S, weather) = E(S) – [p(sunny)*E(sunny) +</a:t>
                </a:r>
              </a:p>
              <a:p>
                <a:r>
                  <a:rPr lang="en-US" dirty="0"/>
                  <a:t>p(windy)*E(windy) + p(rainy)*E(rainy)]</a:t>
                </a:r>
              </a:p>
              <a:p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1.571 −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∗0.918+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∗0.811+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∗0.918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= 0.7</a:t>
                </a:r>
              </a:p>
              <a:p>
                <a:endParaRPr lang="en-US" dirty="0"/>
              </a:p>
              <a:p>
                <a:r>
                  <a:rPr lang="en-US" dirty="0"/>
                  <a:t>Information Gain (attribute) = Entropy (dataset) – [\sum (pi E(</a:t>
                </a:r>
                <a:r>
                  <a:rPr lang="en-US" dirty="0" err="1"/>
                  <a:t>i</a:t>
                </a:r>
                <a:r>
                  <a:rPr lang="en-US" dirty="0"/>
                  <a:t>))]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AC874F-2A21-3C41-99C6-04E72099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628" y="3893712"/>
                <a:ext cx="6562643" cy="2706748"/>
              </a:xfrm>
              <a:prstGeom prst="rect">
                <a:avLst/>
              </a:prstGeom>
              <a:blipFill>
                <a:blip r:embed="rId10"/>
                <a:stretch>
                  <a:fillRect l="-967" t="-935" b="-3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93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CD32-545E-D840-AD56-AAEF95A1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4191"/>
            <a:ext cx="7415760" cy="853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12A73E-C14A-DE46-A230-444453C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8" y="2344189"/>
            <a:ext cx="6361162" cy="451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C874F-2A21-3C41-99C6-04E7209946C8}"/>
              </a:ext>
            </a:extLst>
          </p:cNvPr>
          <p:cNvSpPr txBox="1"/>
          <p:nvPr/>
        </p:nvSpPr>
        <p:spPr>
          <a:xfrm>
            <a:off x="6695440" y="2493470"/>
            <a:ext cx="6562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E(S) = 1.571</a:t>
            </a:r>
          </a:p>
          <a:p>
            <a:endParaRPr lang="en-US" dirty="0"/>
          </a:p>
          <a:p>
            <a:r>
              <a:rPr lang="en-US" dirty="0"/>
              <a:t>Gain(S, Wealthy) = E(S) – [\sum pi*E(</a:t>
            </a:r>
            <a:r>
              <a:rPr lang="en-US" dirty="0" err="1"/>
              <a:t>i</a:t>
            </a:r>
            <a:r>
              <a:rPr lang="en-US" dirty="0"/>
              <a:t>)]</a:t>
            </a:r>
          </a:p>
          <a:p>
            <a:endParaRPr lang="en-US" dirty="0"/>
          </a:p>
          <a:p>
            <a:r>
              <a:rPr lang="en-US" dirty="0"/>
              <a:t>1. What are the values of this attribute (R, P)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058D5B-A07F-D24B-BD82-6F270AB45786}"/>
                  </a:ext>
                </a:extLst>
              </p14:cNvPr>
              <p14:cNvContentPartPr/>
              <p14:nvPr/>
            </p14:nvContentPartPr>
            <p14:xfrm>
              <a:off x="4259400" y="2660520"/>
              <a:ext cx="694440" cy="4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058D5B-A07F-D24B-BD82-6F270AB457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3400" y="2588520"/>
                <a:ext cx="766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1AE114-5669-B148-BAFD-182628CD8430}"/>
                  </a:ext>
                </a:extLst>
              </p14:cNvPr>
              <p14:cNvContentPartPr/>
              <p14:nvPr/>
            </p14:nvContentPartPr>
            <p14:xfrm>
              <a:off x="7078560" y="4138320"/>
              <a:ext cx="266400" cy="42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1AE114-5669-B148-BAFD-182628CD8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9920" y="4129320"/>
                <a:ext cx="28404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C2FE4F6-BB21-2049-B4DB-0B7AD7396273}"/>
              </a:ext>
            </a:extLst>
          </p:cNvPr>
          <p:cNvGrpSpPr/>
          <p:nvPr/>
        </p:nvGrpSpPr>
        <p:grpSpPr>
          <a:xfrm>
            <a:off x="9966840" y="4101600"/>
            <a:ext cx="165600" cy="487440"/>
            <a:chOff x="9966840" y="4101600"/>
            <a:chExt cx="16560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B05B5C-BA3C-EA47-B692-C5E254AED63B}"/>
                    </a:ext>
                  </a:extLst>
                </p14:cNvPr>
                <p14:cNvContentPartPr/>
                <p14:nvPr/>
              </p14:nvContentPartPr>
              <p14:xfrm>
                <a:off x="10016520" y="4101600"/>
                <a:ext cx="360" cy="487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B05B5C-BA3C-EA47-B692-C5E254AED6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7520" y="4092960"/>
                  <a:ext cx="180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F372FF-02A0-1B4D-AADA-D661A2F247CE}"/>
                    </a:ext>
                  </a:extLst>
                </p14:cNvPr>
                <p14:cNvContentPartPr/>
                <p14:nvPr/>
              </p14:nvContentPartPr>
              <p14:xfrm>
                <a:off x="9966840" y="4139400"/>
                <a:ext cx="165600" cy="225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F372FF-02A0-1B4D-AADA-D661A2F247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58200" y="4130760"/>
                  <a:ext cx="1832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E2E5FA-CFD4-BB4E-B32D-30CD6E21ACB0}"/>
                  </a:ext>
                </a:extLst>
              </p14:cNvPr>
              <p14:cNvContentPartPr/>
              <p14:nvPr/>
            </p14:nvContentPartPr>
            <p14:xfrm>
              <a:off x="4285320" y="3030960"/>
              <a:ext cx="1547280" cy="19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E2E5FA-CFD4-BB4E-B32D-30CD6E21AC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9320" y="2958960"/>
                <a:ext cx="16189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1B04BD-86A6-D344-9609-ABD7374D0F5C}"/>
                  </a:ext>
                </a:extLst>
              </p14:cNvPr>
              <p14:cNvContentPartPr/>
              <p14:nvPr/>
            </p14:nvContentPartPr>
            <p14:xfrm>
              <a:off x="4233480" y="3360720"/>
              <a:ext cx="1481760" cy="75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1B04BD-86A6-D344-9609-ABD7374D0F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97840" y="3289080"/>
                <a:ext cx="1553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1535EA-086A-1149-BFD9-763DE6999EC3}"/>
                  </a:ext>
                </a:extLst>
              </p14:cNvPr>
              <p14:cNvContentPartPr/>
              <p14:nvPr/>
            </p14:nvContentPartPr>
            <p14:xfrm>
              <a:off x="4214400" y="3826200"/>
              <a:ext cx="1530720" cy="57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1535EA-086A-1149-BFD9-763DE6999E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8400" y="3754200"/>
                <a:ext cx="1602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75BF8C-7833-C34B-9B97-CEC6E98F5092}"/>
                  </a:ext>
                </a:extLst>
              </p14:cNvPr>
              <p14:cNvContentPartPr/>
              <p14:nvPr/>
            </p14:nvContentPartPr>
            <p14:xfrm>
              <a:off x="4252200" y="4533960"/>
              <a:ext cx="1416600" cy="77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75BF8C-7833-C34B-9B97-CEC6E98F50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6200" y="4462320"/>
                <a:ext cx="1488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018B9B-275A-7049-A2F3-CC2730276E21}"/>
                  </a:ext>
                </a:extLst>
              </p14:cNvPr>
              <p14:cNvContentPartPr/>
              <p14:nvPr/>
            </p14:nvContentPartPr>
            <p14:xfrm>
              <a:off x="4257240" y="5530440"/>
              <a:ext cx="1613160" cy="155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018B9B-275A-7049-A2F3-CC2730276E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21600" y="5458440"/>
                <a:ext cx="16848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ED06BD-E4DB-FE40-AE28-171924F04427}"/>
                  </a:ext>
                </a:extLst>
              </p14:cNvPr>
              <p14:cNvContentPartPr/>
              <p14:nvPr/>
            </p14:nvContentPartPr>
            <p14:xfrm>
              <a:off x="4426080" y="6106440"/>
              <a:ext cx="1216440" cy="89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ED06BD-E4DB-FE40-AE28-171924F044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90440" y="6034800"/>
                <a:ext cx="12880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2D8B10-5020-4349-BFEC-78501B91484B}"/>
                  </a:ext>
                </a:extLst>
              </p14:cNvPr>
              <p14:cNvContentPartPr/>
              <p14:nvPr/>
            </p14:nvContentPartPr>
            <p14:xfrm>
              <a:off x="4504560" y="6551040"/>
              <a:ext cx="1318680" cy="50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2D8B10-5020-4349-BFEC-78501B9148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8560" y="6479400"/>
                <a:ext cx="139032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423F533-E430-F747-9BC4-907C04AA22AF}"/>
              </a:ext>
            </a:extLst>
          </p:cNvPr>
          <p:cNvGrpSpPr/>
          <p:nvPr/>
        </p:nvGrpSpPr>
        <p:grpSpPr>
          <a:xfrm>
            <a:off x="7143360" y="4661760"/>
            <a:ext cx="108720" cy="264240"/>
            <a:chOff x="7143360" y="4661760"/>
            <a:chExt cx="10872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DF5593-ECE3-C34D-819F-026BFA6B69C0}"/>
                    </a:ext>
                  </a:extLst>
                </p14:cNvPr>
                <p14:cNvContentPartPr/>
                <p14:nvPr/>
              </p14:nvContentPartPr>
              <p14:xfrm>
                <a:off x="7163880" y="4661760"/>
                <a:ext cx="54000" cy="26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DF5593-ECE3-C34D-819F-026BFA6B69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5240" y="4653120"/>
                  <a:ext cx="71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9B24A5-864A-7B4E-BC11-AFFDE1EBC398}"/>
                    </a:ext>
                  </a:extLst>
                </p14:cNvPr>
                <p14:cNvContentPartPr/>
                <p14:nvPr/>
              </p14:nvContentPartPr>
              <p14:xfrm>
                <a:off x="7143360" y="4788840"/>
                <a:ext cx="10872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9B24A5-864A-7B4E-BC11-AFFDE1EBC3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4360" y="4779840"/>
                  <a:ext cx="1263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179B19-D3C7-B943-97ED-D74AA647BC96}"/>
                  </a:ext>
                </a:extLst>
              </p14:cNvPr>
              <p14:cNvContentPartPr/>
              <p14:nvPr/>
            </p14:nvContentPartPr>
            <p14:xfrm>
              <a:off x="9992040" y="4787040"/>
              <a:ext cx="152640" cy="287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179B19-D3C7-B943-97ED-D74AA647BC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83400" y="4778040"/>
                <a:ext cx="1702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8D4811F-790B-8C44-B976-7E7DC665E32A}"/>
              </a:ext>
            </a:extLst>
          </p:cNvPr>
          <p:cNvGrpSpPr/>
          <p:nvPr/>
        </p:nvGrpSpPr>
        <p:grpSpPr>
          <a:xfrm>
            <a:off x="7535040" y="3962280"/>
            <a:ext cx="708840" cy="1357920"/>
            <a:chOff x="7535040" y="3962280"/>
            <a:chExt cx="70884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7853B6-0195-414A-9EDD-06344FFDA76B}"/>
                    </a:ext>
                  </a:extLst>
                </p14:cNvPr>
                <p14:cNvContentPartPr/>
                <p14:nvPr/>
              </p14:nvContentPartPr>
              <p14:xfrm>
                <a:off x="7923480" y="3962280"/>
                <a:ext cx="160200" cy="167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7853B6-0195-414A-9EDD-06344FFDA7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14480" y="3953280"/>
                  <a:ext cx="177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40D72C-3130-464E-867C-18AC636B47F8}"/>
                    </a:ext>
                  </a:extLst>
                </p14:cNvPr>
                <p14:cNvContentPartPr/>
                <p14:nvPr/>
              </p14:nvContentPartPr>
              <p14:xfrm>
                <a:off x="7964880" y="4354680"/>
                <a:ext cx="279000" cy="18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40D72C-3130-464E-867C-18AC636B47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6240" y="4346040"/>
                  <a:ext cx="29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67407C0-9735-7F45-B08D-11274295545D}"/>
                    </a:ext>
                  </a:extLst>
                </p14:cNvPr>
                <p14:cNvContentPartPr/>
                <p14:nvPr/>
              </p14:nvContentPartPr>
              <p14:xfrm>
                <a:off x="8113200" y="4392840"/>
                <a:ext cx="360" cy="17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67407C0-9735-7F45-B08D-1127429554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04200" y="4384200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652997-8B86-2C43-A638-DCC3CB84EC66}"/>
                    </a:ext>
                  </a:extLst>
                </p14:cNvPr>
                <p14:cNvContentPartPr/>
                <p14:nvPr/>
              </p14:nvContentPartPr>
              <p14:xfrm>
                <a:off x="8072520" y="4701000"/>
                <a:ext cx="18720" cy="19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652997-8B86-2C43-A638-DCC3CB84EC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3880" y="4692360"/>
                  <a:ext cx="3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F767C6-C9F8-124E-88FF-C502ED710A16}"/>
                    </a:ext>
                  </a:extLst>
                </p14:cNvPr>
                <p14:cNvContentPartPr/>
                <p14:nvPr/>
              </p14:nvContentPartPr>
              <p14:xfrm>
                <a:off x="8156400" y="4706040"/>
                <a:ext cx="3240" cy="144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F767C6-C9F8-124E-88FF-C502ED710A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47400" y="4697400"/>
                  <a:ext cx="20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431B35-6776-DA4D-924B-B14F35C0A4F3}"/>
                    </a:ext>
                  </a:extLst>
                </p14:cNvPr>
                <p14:cNvContentPartPr/>
                <p14:nvPr/>
              </p14:nvContentPartPr>
              <p14:xfrm>
                <a:off x="8118600" y="4818000"/>
                <a:ext cx="91800" cy="13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431B35-6776-DA4D-924B-B14F35C0A4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09600" y="4809360"/>
                  <a:ext cx="109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1F90F7-216B-374E-A7C2-4E7E2650B420}"/>
                    </a:ext>
                  </a:extLst>
                </p14:cNvPr>
                <p14:cNvContentPartPr/>
                <p14:nvPr/>
              </p14:nvContentPartPr>
              <p14:xfrm>
                <a:off x="8057760" y="5066400"/>
                <a:ext cx="120960" cy="253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1F90F7-216B-374E-A7C2-4E7E2650B4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9120" y="5057760"/>
                  <a:ext cx="138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12D3F8-44DD-2144-9BD6-3B77FDED3C34}"/>
                    </a:ext>
                  </a:extLst>
                </p14:cNvPr>
                <p14:cNvContentPartPr/>
                <p14:nvPr/>
              </p14:nvContentPartPr>
              <p14:xfrm>
                <a:off x="7542600" y="4050480"/>
                <a:ext cx="325800" cy="272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12D3F8-44DD-2144-9BD6-3B77FDED3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33600" y="4041480"/>
                  <a:ext cx="343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3203B1-F6A8-FE42-85E1-F324C5CE0B8F}"/>
                    </a:ext>
                  </a:extLst>
                </p14:cNvPr>
                <p14:cNvContentPartPr/>
                <p14:nvPr/>
              </p14:nvContentPartPr>
              <p14:xfrm>
                <a:off x="7535040" y="4397880"/>
                <a:ext cx="277200" cy="7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3203B1-F6A8-FE42-85E1-F324C5CE0B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040" y="4389240"/>
                  <a:ext cx="29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1392B8-70DB-F64A-9735-77A060B05CA1}"/>
                    </a:ext>
                  </a:extLst>
                </p14:cNvPr>
                <p14:cNvContentPartPr/>
                <p14:nvPr/>
              </p14:nvContentPartPr>
              <p14:xfrm>
                <a:off x="7555560" y="4421640"/>
                <a:ext cx="284040" cy="268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1392B8-70DB-F64A-9735-77A060B05C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46560" y="4413000"/>
                  <a:ext cx="301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A1E5B7-9245-FE49-8853-40FB4DBF76CD}"/>
                    </a:ext>
                  </a:extLst>
                </p14:cNvPr>
                <p14:cNvContentPartPr/>
                <p14:nvPr/>
              </p14:nvContentPartPr>
              <p14:xfrm>
                <a:off x="7537920" y="4579680"/>
                <a:ext cx="409320" cy="613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A1E5B7-9245-FE49-8853-40FB4DBF76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8920" y="4570680"/>
                  <a:ext cx="426960" cy="63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90A428-4EBA-154F-8B93-AD9E076ED40C}"/>
              </a:ext>
            </a:extLst>
          </p:cNvPr>
          <p:cNvGrpSpPr/>
          <p:nvPr/>
        </p:nvGrpSpPr>
        <p:grpSpPr>
          <a:xfrm>
            <a:off x="10329000" y="4180440"/>
            <a:ext cx="655200" cy="284040"/>
            <a:chOff x="10329000" y="4180440"/>
            <a:chExt cx="6552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64675D-1C33-6145-9B00-6008F7E08706}"/>
                    </a:ext>
                  </a:extLst>
                </p14:cNvPr>
                <p14:cNvContentPartPr/>
                <p14:nvPr/>
              </p14:nvContentPartPr>
              <p14:xfrm>
                <a:off x="10329000" y="4296720"/>
                <a:ext cx="27504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64675D-1C33-6145-9B00-6008F7E087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20000" y="4288080"/>
                  <a:ext cx="29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4D3C39-99AF-7E4C-B391-96D2F2A4F767}"/>
                    </a:ext>
                  </a:extLst>
                </p14:cNvPr>
                <p14:cNvContentPartPr/>
                <p14:nvPr/>
              </p14:nvContentPartPr>
              <p14:xfrm>
                <a:off x="10718880" y="4180440"/>
                <a:ext cx="265320" cy="284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4D3C39-99AF-7E4C-B391-96D2F2A4F7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0240" y="4171440"/>
                  <a:ext cx="28296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5A2D1D-0224-5644-8038-51362910FBFA}"/>
                  </a:ext>
                </a:extLst>
              </p14:cNvPr>
              <p14:cNvContentPartPr/>
              <p14:nvPr/>
            </p14:nvContentPartPr>
            <p14:xfrm>
              <a:off x="6246600" y="2968680"/>
              <a:ext cx="140040" cy="183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5A2D1D-0224-5644-8038-51362910FBF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37960" y="2959680"/>
                <a:ext cx="157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A6793F9-FFC0-1D40-8A91-9B9072CCBA97}"/>
                  </a:ext>
                </a:extLst>
              </p14:cNvPr>
              <p14:cNvContentPartPr/>
              <p14:nvPr/>
            </p14:nvContentPartPr>
            <p14:xfrm>
              <a:off x="6165960" y="3787680"/>
              <a:ext cx="157320" cy="160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A6793F9-FFC0-1D40-8A91-9B9072CCBA9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57320" y="3779040"/>
                <a:ext cx="174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7C9EEB4-0B97-0B42-A6BB-95F847FCA380}"/>
                  </a:ext>
                </a:extLst>
              </p14:cNvPr>
              <p14:cNvContentPartPr/>
              <p14:nvPr/>
            </p14:nvContentPartPr>
            <p14:xfrm>
              <a:off x="6132840" y="6084120"/>
              <a:ext cx="182160" cy="167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7C9EEB4-0B97-0B42-A6BB-95F847FCA38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4200" y="6075480"/>
                <a:ext cx="199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ECBFE2-9C53-D949-83E4-8D73A4FCA4F1}"/>
                  </a:ext>
                </a:extLst>
              </p14:cNvPr>
              <p14:cNvContentPartPr/>
              <p14:nvPr/>
            </p14:nvContentPartPr>
            <p14:xfrm>
              <a:off x="8604600" y="3922320"/>
              <a:ext cx="148320" cy="305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ECBFE2-9C53-D949-83E4-8D73A4FCA4F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95960" y="3913320"/>
                <a:ext cx="165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A54F73-1591-C044-B285-71D77C4C5C6F}"/>
                  </a:ext>
                </a:extLst>
              </p14:cNvPr>
              <p14:cNvContentPartPr/>
              <p14:nvPr/>
            </p14:nvContentPartPr>
            <p14:xfrm>
              <a:off x="8624040" y="4372320"/>
              <a:ext cx="203040" cy="208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A54F73-1591-C044-B285-71D77C4C5C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15040" y="4363320"/>
                <a:ext cx="220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D9BD596-5C06-824B-9344-1755F1C89E5B}"/>
                  </a:ext>
                </a:extLst>
              </p14:cNvPr>
              <p14:cNvContentPartPr/>
              <p14:nvPr/>
            </p14:nvContentPartPr>
            <p14:xfrm>
              <a:off x="8685960" y="4716840"/>
              <a:ext cx="81720" cy="169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D9BD596-5C06-824B-9344-1755F1C89E5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6960" y="4707840"/>
                <a:ext cx="99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CD80655-064E-614A-A2A8-F9B5E2634852}"/>
                  </a:ext>
                </a:extLst>
              </p14:cNvPr>
              <p14:cNvContentPartPr/>
              <p14:nvPr/>
            </p14:nvContentPartPr>
            <p14:xfrm>
              <a:off x="8647440" y="5113200"/>
              <a:ext cx="9720" cy="285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CD80655-064E-614A-A2A8-F9B5E26348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38440" y="5104560"/>
                <a:ext cx="27360" cy="30312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8001107-4367-1140-8B29-9D36665D0016}"/>
              </a:ext>
            </a:extLst>
          </p:cNvPr>
          <p:cNvSpPr txBox="1"/>
          <p:nvPr/>
        </p:nvSpPr>
        <p:spPr>
          <a:xfrm>
            <a:off x="6925056" y="55304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E[rich] = \sum </a:t>
            </a:r>
            <a:r>
              <a:rPr lang="en-US" dirty="0" err="1"/>
              <a:t>pj</a:t>
            </a:r>
            <a:r>
              <a:rPr lang="en-US" dirty="0"/>
              <a:t>*log_2 (</a:t>
            </a:r>
            <a:r>
              <a:rPr lang="en-US" dirty="0" err="1"/>
              <a:t>pj</a:t>
            </a:r>
            <a:r>
              <a:rPr lang="en-US" dirty="0"/>
              <a:t>)</a:t>
            </a:r>
          </a:p>
          <a:p>
            <a:r>
              <a:rPr lang="en-US" dirty="0"/>
              <a:t>	   = 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CFB7D45-3796-2145-89F7-92EC31A42706}"/>
              </a:ext>
            </a:extLst>
          </p:cNvPr>
          <p:cNvGrpSpPr/>
          <p:nvPr/>
        </p:nvGrpSpPr>
        <p:grpSpPr>
          <a:xfrm>
            <a:off x="11117760" y="4370160"/>
            <a:ext cx="491760" cy="381240"/>
            <a:chOff x="11117760" y="4370160"/>
            <a:chExt cx="49176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85B25E1-54E3-5C41-A384-0D27F9DF6956}"/>
                    </a:ext>
                  </a:extLst>
                </p14:cNvPr>
                <p14:cNvContentPartPr/>
                <p14:nvPr/>
              </p14:nvContentPartPr>
              <p14:xfrm>
                <a:off x="11117760" y="4370160"/>
                <a:ext cx="172440" cy="282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85B25E1-54E3-5C41-A384-0D27F9DF69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08760" y="4361160"/>
                  <a:ext cx="190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A945EB-94FB-1A46-A18E-0E304EA27760}"/>
                    </a:ext>
                  </a:extLst>
                </p14:cNvPr>
                <p14:cNvContentPartPr/>
                <p14:nvPr/>
              </p14:nvContentPartPr>
              <p14:xfrm>
                <a:off x="11386320" y="4414440"/>
                <a:ext cx="49320" cy="290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A945EB-94FB-1A46-A18E-0E304EA277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77320" y="4405440"/>
                  <a:ext cx="66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24ACDB-0A1A-CF4B-B0E8-517E2782EB31}"/>
                    </a:ext>
                  </a:extLst>
                </p14:cNvPr>
                <p14:cNvContentPartPr/>
                <p14:nvPr/>
              </p14:nvContentPartPr>
              <p14:xfrm>
                <a:off x="11475960" y="4517400"/>
                <a:ext cx="133560" cy="234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24ACDB-0A1A-CF4B-B0E8-517E2782EB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67320" y="4508400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F56D46-DFB5-9B4A-8FC4-47B945FE1F7A}"/>
              </a:ext>
            </a:extLst>
          </p:cNvPr>
          <p:cNvGrpSpPr/>
          <p:nvPr/>
        </p:nvGrpSpPr>
        <p:grpSpPr>
          <a:xfrm>
            <a:off x="10493520" y="5084040"/>
            <a:ext cx="1213200" cy="303120"/>
            <a:chOff x="10493520" y="5084040"/>
            <a:chExt cx="121320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69F9FF-EFDF-AB44-B09A-6E99638D1836}"/>
                    </a:ext>
                  </a:extLst>
                </p14:cNvPr>
                <p14:cNvContentPartPr/>
                <p14:nvPr/>
              </p14:nvContentPartPr>
              <p14:xfrm>
                <a:off x="10531320" y="5099160"/>
                <a:ext cx="147960" cy="7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69F9FF-EFDF-AB44-B09A-6E99638D18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22320" y="5090520"/>
                  <a:ext cx="165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9B399C-6CA2-5442-A24B-9F1C5E3CE715}"/>
                    </a:ext>
                  </a:extLst>
                </p14:cNvPr>
                <p14:cNvContentPartPr/>
                <p14:nvPr/>
              </p14:nvContentPartPr>
              <p14:xfrm>
                <a:off x="10493520" y="5102040"/>
                <a:ext cx="209520" cy="221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9B399C-6CA2-5442-A24B-9F1C5E3CE7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84520" y="5093400"/>
                  <a:ext cx="227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989DF86-38CD-0D40-BCB0-C42CCD1B9AE3}"/>
                    </a:ext>
                  </a:extLst>
                </p14:cNvPr>
                <p14:cNvContentPartPr/>
                <p14:nvPr/>
              </p14:nvContentPartPr>
              <p14:xfrm>
                <a:off x="10574880" y="5249280"/>
                <a:ext cx="136800" cy="3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989DF86-38CD-0D40-BCB0-C42CCD1B9A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65880" y="5240640"/>
                  <a:ext cx="154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9889C84-8225-F548-BAC4-4C77627286B4}"/>
                    </a:ext>
                  </a:extLst>
                </p14:cNvPr>
                <p14:cNvContentPartPr/>
                <p14:nvPr/>
              </p14:nvContentPartPr>
              <p14:xfrm>
                <a:off x="10790160" y="5084040"/>
                <a:ext cx="150480" cy="271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9889C84-8225-F548-BAC4-4C77627286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81520" y="5075400"/>
                  <a:ext cx="168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7980DDA-8836-2E48-88FC-782F195CDF4B}"/>
                    </a:ext>
                  </a:extLst>
                </p14:cNvPr>
                <p14:cNvContentPartPr/>
                <p14:nvPr/>
              </p14:nvContentPartPr>
              <p14:xfrm>
                <a:off x="10972680" y="5102760"/>
                <a:ext cx="360" cy="234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7980DDA-8836-2E48-88FC-782F195CDF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63680" y="5093760"/>
                  <a:ext cx="18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54926E9-4C7C-BB4E-8081-5AD6FB6E1657}"/>
                    </a:ext>
                  </a:extLst>
                </p14:cNvPr>
                <p14:cNvContentPartPr/>
                <p14:nvPr/>
              </p14:nvContentPartPr>
              <p14:xfrm>
                <a:off x="10972680" y="5156400"/>
                <a:ext cx="63360" cy="73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54926E9-4C7C-BB4E-8081-5AD6FB6E16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63680" y="5147760"/>
                  <a:ext cx="81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01D614-407A-C547-9B7F-16656C633682}"/>
                    </a:ext>
                  </a:extLst>
                </p14:cNvPr>
                <p14:cNvContentPartPr/>
                <p14:nvPr/>
              </p14:nvContentPartPr>
              <p14:xfrm>
                <a:off x="11092560" y="5097720"/>
                <a:ext cx="92520" cy="289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01D614-407A-C547-9B7F-16656C6336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83920" y="5088720"/>
                  <a:ext cx="110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27C2B8-30CB-5D40-B93F-FFFA26A72128}"/>
                    </a:ext>
                  </a:extLst>
                </p14:cNvPr>
                <p14:cNvContentPartPr/>
                <p14:nvPr/>
              </p14:nvContentPartPr>
              <p14:xfrm>
                <a:off x="11320800" y="5200320"/>
                <a:ext cx="6840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27C2B8-30CB-5D40-B93F-FFFA26A72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12160" y="5191320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183657-6551-8F4E-B416-6221A409A063}"/>
                    </a:ext>
                  </a:extLst>
                </p14:cNvPr>
                <p14:cNvContentPartPr/>
                <p14:nvPr/>
              </p14:nvContentPartPr>
              <p14:xfrm>
                <a:off x="11348160" y="5252880"/>
                <a:ext cx="7452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183657-6551-8F4E-B416-6221A409A0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39160" y="5243880"/>
                  <a:ext cx="92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15A1F3-1FAE-9B43-BB46-5BF79E6282A2}"/>
                    </a:ext>
                  </a:extLst>
                </p14:cNvPr>
                <p14:cNvContentPartPr/>
                <p14:nvPr/>
              </p14:nvContentPartPr>
              <p14:xfrm>
                <a:off x="11563440" y="5122560"/>
                <a:ext cx="143280" cy="10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15A1F3-1FAE-9B43-BB46-5BF79E6282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54440" y="5113560"/>
                  <a:ext cx="16092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FE3E88E-088C-F347-B8CB-166AB0F7FDB7}"/>
                  </a:ext>
                </a:extLst>
              </p14:cNvPr>
              <p14:cNvContentPartPr/>
              <p14:nvPr/>
            </p14:nvContentPartPr>
            <p14:xfrm>
              <a:off x="7832782" y="5779684"/>
              <a:ext cx="6192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FE3E88E-088C-F347-B8CB-166AB0F7FDB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23782" y="5770684"/>
                <a:ext cx="7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BBBE5A-A797-C146-AAE5-3BC05D2D6349}"/>
                  </a:ext>
                </a:extLst>
              </p14:cNvPr>
              <p14:cNvContentPartPr/>
              <p14:nvPr/>
            </p14:nvContentPartPr>
            <p14:xfrm>
              <a:off x="7969200" y="5889000"/>
              <a:ext cx="107640" cy="121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BBBE5A-A797-C146-AAE5-3BC05D2D634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960560" y="5880000"/>
                <a:ext cx="125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76CEE03-FA9D-574F-B8AA-88756D0CCF55}"/>
                  </a:ext>
                </a:extLst>
              </p14:cNvPr>
              <p14:cNvContentPartPr/>
              <p14:nvPr/>
            </p14:nvContentPartPr>
            <p14:xfrm>
              <a:off x="7941480" y="6069000"/>
              <a:ext cx="166680" cy="3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76CEE03-FA9D-574F-B8AA-88756D0CCF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32480" y="6060360"/>
                <a:ext cx="1843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0589A8E-889A-974A-83ED-20848E96A93A}"/>
                  </a:ext>
                </a:extLst>
              </p14:cNvPr>
              <p14:cNvContentPartPr/>
              <p14:nvPr/>
            </p14:nvContentPartPr>
            <p14:xfrm>
              <a:off x="8014560" y="6108600"/>
              <a:ext cx="51480" cy="159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0589A8E-889A-974A-83ED-20848E96A93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05560" y="6099600"/>
                <a:ext cx="69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847B3C-A98A-3944-93A3-823C77F1935B}"/>
                  </a:ext>
                </a:extLst>
              </p14:cNvPr>
              <p14:cNvContentPartPr/>
              <p14:nvPr/>
            </p14:nvContentPartPr>
            <p14:xfrm>
              <a:off x="8033280" y="6200400"/>
              <a:ext cx="68760" cy="6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847B3C-A98A-3944-93A3-823C77F193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024280" y="6191400"/>
                <a:ext cx="86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1327970-D6AD-1843-8E2F-CAFA7E4A40E3}"/>
                  </a:ext>
                </a:extLst>
              </p14:cNvPr>
              <p14:cNvContentPartPr/>
              <p14:nvPr/>
            </p14:nvContentPartPr>
            <p14:xfrm>
              <a:off x="8176920" y="5961720"/>
              <a:ext cx="360" cy="1054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1327970-D6AD-1843-8E2F-CAFA7E4A40E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68280" y="5953080"/>
                <a:ext cx="18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96297E-715F-1646-A022-7FF61425AFFA}"/>
                  </a:ext>
                </a:extLst>
              </p14:cNvPr>
              <p14:cNvContentPartPr/>
              <p14:nvPr/>
            </p14:nvContentPartPr>
            <p14:xfrm>
              <a:off x="8151720" y="6004200"/>
              <a:ext cx="72360" cy="144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96297E-715F-1646-A022-7FF61425AFF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42720" y="5995560"/>
                <a:ext cx="90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B53FD1-FEED-1E40-91B7-1AF4B09B5EBA}"/>
                  </a:ext>
                </a:extLst>
              </p14:cNvPr>
              <p14:cNvContentPartPr/>
              <p14:nvPr/>
            </p14:nvContentPartPr>
            <p14:xfrm>
              <a:off x="8241360" y="6072600"/>
              <a:ext cx="48960" cy="70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B53FD1-FEED-1E40-91B7-1AF4B09B5EB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32360" y="6063960"/>
                <a:ext cx="66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2CDBE8-0784-854B-A653-8B106ED17BE4}"/>
                  </a:ext>
                </a:extLst>
              </p14:cNvPr>
              <p14:cNvContentPartPr/>
              <p14:nvPr/>
            </p14:nvContentPartPr>
            <p14:xfrm>
              <a:off x="8264040" y="6074760"/>
              <a:ext cx="118080" cy="209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2CDBE8-0784-854B-A653-8B106ED17B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55400" y="6065760"/>
                <a:ext cx="135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E1F2528-2CC7-034F-A195-F43832221214}"/>
                  </a:ext>
                </a:extLst>
              </p14:cNvPr>
              <p14:cNvContentPartPr/>
              <p14:nvPr/>
            </p14:nvContentPartPr>
            <p14:xfrm>
              <a:off x="8457720" y="6282120"/>
              <a:ext cx="111600" cy="76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E1F2528-2CC7-034F-A195-F4383222121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48720" y="6273480"/>
                <a:ext cx="1292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0E3D6AC-D39B-0A42-85FC-1515DA46B9F8}"/>
                  </a:ext>
                </a:extLst>
              </p14:cNvPr>
              <p14:cNvContentPartPr/>
              <p14:nvPr/>
            </p14:nvContentPartPr>
            <p14:xfrm>
              <a:off x="8545200" y="5914200"/>
              <a:ext cx="111240" cy="99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0E3D6AC-D39B-0A42-85FC-1515DA46B9F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36560" y="5905200"/>
                <a:ext cx="128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DC0366B-D37A-A441-9A33-0358986B085A}"/>
                  </a:ext>
                </a:extLst>
              </p14:cNvPr>
              <p14:cNvContentPartPr/>
              <p14:nvPr/>
            </p14:nvContentPartPr>
            <p14:xfrm>
              <a:off x="8514600" y="6048120"/>
              <a:ext cx="189360" cy="3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DC0366B-D37A-A441-9A33-0358986B08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05600" y="6039480"/>
                <a:ext cx="207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6A7F2A4-63A3-8B4B-A78F-91B9410164CF}"/>
                  </a:ext>
                </a:extLst>
              </p14:cNvPr>
              <p14:cNvContentPartPr/>
              <p14:nvPr/>
            </p14:nvContentPartPr>
            <p14:xfrm>
              <a:off x="8607840" y="6112560"/>
              <a:ext cx="44640" cy="7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6A7F2A4-63A3-8B4B-A78F-91B9410164C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98840" y="6103920"/>
                <a:ext cx="62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A73DD83-5101-524B-A6FE-44D90C42F07A}"/>
                  </a:ext>
                </a:extLst>
              </p14:cNvPr>
              <p14:cNvContentPartPr/>
              <p14:nvPr/>
            </p14:nvContentPartPr>
            <p14:xfrm>
              <a:off x="8652120" y="6118320"/>
              <a:ext cx="6120" cy="123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A73DD83-5101-524B-A6FE-44D90C42F07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43120" y="6109680"/>
                <a:ext cx="23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C87DC99-54FA-314E-9638-4130646B4703}"/>
                  </a:ext>
                </a:extLst>
              </p14:cNvPr>
              <p14:cNvContentPartPr/>
              <p14:nvPr/>
            </p14:nvContentPartPr>
            <p14:xfrm>
              <a:off x="8611440" y="6210840"/>
              <a:ext cx="13932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C87DC99-54FA-314E-9638-4130646B470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02800" y="6202200"/>
                <a:ext cx="15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EC26D68-D570-114C-ADA8-BCB8A7B91ADE}"/>
                  </a:ext>
                </a:extLst>
              </p14:cNvPr>
              <p14:cNvContentPartPr/>
              <p14:nvPr/>
            </p14:nvContentPartPr>
            <p14:xfrm>
              <a:off x="8867400" y="6021480"/>
              <a:ext cx="161640" cy="4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EC26D68-D570-114C-ADA8-BCB8A7B91AD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58760" y="6012840"/>
                <a:ext cx="179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BBF9DD-E15C-CE49-B333-BF1275BF2F13}"/>
                  </a:ext>
                </a:extLst>
              </p14:cNvPr>
              <p14:cNvContentPartPr/>
              <p14:nvPr/>
            </p14:nvContentPartPr>
            <p14:xfrm>
              <a:off x="8939760" y="6001320"/>
              <a:ext cx="360" cy="115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BBF9DD-E15C-CE49-B333-BF1275BF2F1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31120" y="5992320"/>
                <a:ext cx="180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09618C1-369B-094B-96DD-9ECAD7EB25B4}"/>
                  </a:ext>
                </a:extLst>
              </p14:cNvPr>
              <p14:cNvContentPartPr/>
              <p14:nvPr/>
            </p14:nvContentPartPr>
            <p14:xfrm>
              <a:off x="9120840" y="6099240"/>
              <a:ext cx="324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09618C1-369B-094B-96DD-9ECAD7EB25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12200" y="6090600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34A0C6A-020E-0549-963C-C40ABA39508F}"/>
                  </a:ext>
                </a:extLst>
              </p14:cNvPr>
              <p14:cNvContentPartPr/>
              <p14:nvPr/>
            </p14:nvContentPartPr>
            <p14:xfrm>
              <a:off x="9265920" y="6076920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34A0C6A-020E-0549-963C-C40ABA39508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57280" y="6067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1F9AE60-8608-A749-BDD4-92BB623E7E63}"/>
                  </a:ext>
                </a:extLst>
              </p14:cNvPr>
              <p14:cNvContentPartPr/>
              <p14:nvPr/>
            </p14:nvContentPartPr>
            <p14:xfrm>
              <a:off x="9388680" y="6076920"/>
              <a:ext cx="324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1F9AE60-8608-A749-BDD4-92BB623E7E6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379680" y="6067920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69ED71E-DE1F-3343-8011-9C429B464B89}"/>
                  </a:ext>
                </a:extLst>
              </p14:cNvPr>
              <p14:cNvContentPartPr/>
              <p14:nvPr/>
            </p14:nvContentPartPr>
            <p14:xfrm>
              <a:off x="7845382" y="6168124"/>
              <a:ext cx="103680" cy="12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69ED71E-DE1F-3343-8011-9C429B464B8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36382" y="6159124"/>
                <a:ext cx="121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4563E90-F375-CB40-BEE3-60E34F87D1CC}"/>
                  </a:ext>
                </a:extLst>
              </p14:cNvPr>
              <p14:cNvContentPartPr/>
              <p14:nvPr/>
            </p14:nvContentPartPr>
            <p14:xfrm>
              <a:off x="7884982" y="5950684"/>
              <a:ext cx="220680" cy="318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4563E90-F375-CB40-BEE3-60E34F87D1C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876342" y="5941684"/>
                <a:ext cx="23832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0893418-7055-E34D-A29C-A777B5E3805A}"/>
              </a:ext>
            </a:extLst>
          </p:cNvPr>
          <p:cNvGrpSpPr/>
          <p:nvPr/>
        </p:nvGrpSpPr>
        <p:grpSpPr>
          <a:xfrm>
            <a:off x="9557880" y="5876760"/>
            <a:ext cx="2116102" cy="493920"/>
            <a:chOff x="9557880" y="5876760"/>
            <a:chExt cx="2116102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C97BAE-F721-B94C-89C6-798DB7D357CD}"/>
                    </a:ext>
                  </a:extLst>
                </p14:cNvPr>
                <p14:cNvContentPartPr/>
                <p14:nvPr/>
              </p14:nvContentPartPr>
              <p14:xfrm>
                <a:off x="9869640" y="5876760"/>
                <a:ext cx="360" cy="129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C97BAE-F721-B94C-89C6-798DB7D357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60640" y="5867760"/>
                  <a:ext cx="18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A04D04-8FC0-864E-889B-A530C98EAF37}"/>
                    </a:ext>
                  </a:extLst>
                </p14:cNvPr>
                <p14:cNvContentPartPr/>
                <p14:nvPr/>
              </p14:nvContentPartPr>
              <p14:xfrm>
                <a:off x="9804840" y="6030480"/>
                <a:ext cx="181440" cy="6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A04D04-8FC0-864E-889B-A530C98EAF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95840" y="6021840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491C05-D39D-604C-8A66-35F29423D747}"/>
                    </a:ext>
                  </a:extLst>
                </p14:cNvPr>
                <p14:cNvContentPartPr/>
                <p14:nvPr/>
              </p14:nvContentPartPr>
              <p14:xfrm>
                <a:off x="9880800" y="6106080"/>
                <a:ext cx="160560" cy="21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491C05-D39D-604C-8A66-35F29423D7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71800" y="6097440"/>
                  <a:ext cx="178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645F81-4054-AD47-8895-0D6943D483C9}"/>
                    </a:ext>
                  </a:extLst>
                </p14:cNvPr>
                <p14:cNvContentPartPr/>
                <p14:nvPr/>
              </p14:nvContentPartPr>
              <p14:xfrm>
                <a:off x="9897000" y="6214800"/>
                <a:ext cx="21060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645F81-4054-AD47-8895-0D6943D483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88360" y="6206160"/>
                  <a:ext cx="228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00F56A-D705-124B-9858-7A3E8380CADB}"/>
                    </a:ext>
                  </a:extLst>
                </p14:cNvPr>
                <p14:cNvContentPartPr/>
                <p14:nvPr/>
              </p14:nvContentPartPr>
              <p14:xfrm>
                <a:off x="10101120" y="5961360"/>
                <a:ext cx="9360" cy="168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00F56A-D705-124B-9858-7A3E8380CA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92120" y="5952360"/>
                  <a:ext cx="27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D9096-E249-4D48-8F40-9D6FC2068F6D}"/>
                    </a:ext>
                  </a:extLst>
                </p14:cNvPr>
                <p14:cNvContentPartPr/>
                <p14:nvPr/>
              </p14:nvContentPartPr>
              <p14:xfrm>
                <a:off x="10112280" y="6028320"/>
                <a:ext cx="76680" cy="7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D9096-E249-4D48-8F40-9D6FC2068F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03640" y="6019680"/>
                  <a:ext cx="94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CF7E5A-E501-F64E-B310-18D7EB1001B3}"/>
                    </a:ext>
                  </a:extLst>
                </p14:cNvPr>
                <p14:cNvContentPartPr/>
                <p14:nvPr/>
              </p14:nvContentPartPr>
              <p14:xfrm>
                <a:off x="10145040" y="6039840"/>
                <a:ext cx="115560" cy="262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CF7E5A-E501-F64E-B310-18D7EB1001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36400" y="6031200"/>
                  <a:ext cx="133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A26488-0DFD-3A4A-9F1C-273DF5BC3D28}"/>
                    </a:ext>
                  </a:extLst>
                </p14:cNvPr>
                <p14:cNvContentPartPr/>
                <p14:nvPr/>
              </p14:nvContentPartPr>
              <p14:xfrm>
                <a:off x="10268160" y="6273480"/>
                <a:ext cx="86760" cy="9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A26488-0DFD-3A4A-9F1C-273DF5BC3D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59520" y="6264840"/>
                  <a:ext cx="104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25D0C68-41BE-874B-B739-DB71AF119AFD}"/>
                    </a:ext>
                  </a:extLst>
                </p14:cNvPr>
                <p14:cNvContentPartPr/>
                <p14:nvPr/>
              </p14:nvContentPartPr>
              <p14:xfrm>
                <a:off x="10415040" y="5885760"/>
                <a:ext cx="6480" cy="10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25D0C68-41BE-874B-B739-DB71AF119AF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06400" y="5877120"/>
                  <a:ext cx="2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069B5D-07CC-E64C-824A-5436CF8972C1}"/>
                    </a:ext>
                  </a:extLst>
                </p14:cNvPr>
                <p14:cNvContentPartPr/>
                <p14:nvPr/>
              </p14:nvContentPartPr>
              <p14:xfrm>
                <a:off x="10418280" y="5995920"/>
                <a:ext cx="151560" cy="2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069B5D-07CC-E64C-824A-5436CF8972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9280" y="5987280"/>
                  <a:ext cx="16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F9CDBF-C9F5-3340-A79E-2FD661B4A12A}"/>
                    </a:ext>
                  </a:extLst>
                </p14:cNvPr>
                <p14:cNvContentPartPr/>
                <p14:nvPr/>
              </p14:nvContentPartPr>
              <p14:xfrm>
                <a:off x="10354200" y="6004200"/>
                <a:ext cx="141840" cy="34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F9CDBF-C9F5-3340-A79E-2FD661B4A1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45200" y="5995560"/>
                  <a:ext cx="159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5CAF892-2B74-C543-B0CE-DB45AEF3B46B}"/>
                    </a:ext>
                  </a:extLst>
                </p14:cNvPr>
                <p14:cNvContentPartPr/>
                <p14:nvPr/>
              </p14:nvContentPartPr>
              <p14:xfrm>
                <a:off x="10445280" y="6071160"/>
                <a:ext cx="83880" cy="21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5CAF892-2B74-C543-B0CE-DB45AEF3B4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36640" y="6062160"/>
                  <a:ext cx="101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C87B42-E031-C344-AD07-DA51DDDA1ACA}"/>
                    </a:ext>
                  </a:extLst>
                </p14:cNvPr>
                <p14:cNvContentPartPr/>
                <p14:nvPr/>
              </p14:nvContentPartPr>
              <p14:xfrm>
                <a:off x="10473720" y="6195720"/>
                <a:ext cx="90360" cy="3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C87B42-E031-C344-AD07-DA51DDDA1A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65080" y="6187080"/>
                  <a:ext cx="10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BE29D8-B465-B147-B993-D54DB03C1D3A}"/>
                    </a:ext>
                  </a:extLst>
                </p14:cNvPr>
                <p14:cNvContentPartPr/>
                <p14:nvPr/>
              </p14:nvContentPartPr>
              <p14:xfrm>
                <a:off x="9557880" y="6091680"/>
                <a:ext cx="12960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BE29D8-B465-B147-B993-D54DB03C1D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48880" y="6082680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684640-9793-314E-9F74-EE89D93AE86E}"/>
                    </a:ext>
                  </a:extLst>
                </p14:cNvPr>
                <p14:cNvContentPartPr/>
                <p14:nvPr/>
              </p14:nvContentPartPr>
              <p14:xfrm>
                <a:off x="9651480" y="6030120"/>
                <a:ext cx="6120" cy="126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684640-9793-314E-9F74-EE89D93AE8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42480" y="6021120"/>
                  <a:ext cx="23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27184ED-C2DE-414D-8065-18EE018357F9}"/>
                    </a:ext>
                  </a:extLst>
                </p14:cNvPr>
                <p14:cNvContentPartPr/>
                <p14:nvPr/>
              </p14:nvContentPartPr>
              <p14:xfrm>
                <a:off x="10607302" y="5916484"/>
                <a:ext cx="75240" cy="313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27184ED-C2DE-414D-8065-18EE018357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98302" y="5907844"/>
                  <a:ext cx="92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1786797-FDCA-D841-A590-2F9F74AB7DFE}"/>
                    </a:ext>
                  </a:extLst>
                </p14:cNvPr>
                <p14:cNvContentPartPr/>
                <p14:nvPr/>
              </p14:nvContentPartPr>
              <p14:xfrm>
                <a:off x="10831222" y="6022324"/>
                <a:ext cx="4104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1786797-FDCA-D841-A590-2F9F74AB7D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22222" y="6013684"/>
                  <a:ext cx="58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2F89A9-17C9-534E-A471-48790C37F36D}"/>
                    </a:ext>
                  </a:extLst>
                </p14:cNvPr>
                <p14:cNvContentPartPr/>
                <p14:nvPr/>
              </p14:nvContentPartPr>
              <p14:xfrm>
                <a:off x="10791262" y="6091084"/>
                <a:ext cx="3960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2F89A9-17C9-534E-A471-48790C37F3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82262" y="6082084"/>
                  <a:ext cx="5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9050CB-F222-B64F-A523-9F7AF9233EA7}"/>
                    </a:ext>
                  </a:extLst>
                </p14:cNvPr>
                <p14:cNvContentPartPr/>
                <p14:nvPr/>
              </p14:nvContentPartPr>
              <p14:xfrm>
                <a:off x="10819342" y="6013324"/>
                <a:ext cx="81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9050CB-F222-B64F-A523-9F7AF9233E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10702" y="6004324"/>
                  <a:ext cx="99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E7D97C6-B2CF-8448-AEC2-722CADB173D1}"/>
                    </a:ext>
                  </a:extLst>
                </p14:cNvPr>
                <p14:cNvContentPartPr/>
                <p14:nvPr/>
              </p14:nvContentPartPr>
              <p14:xfrm>
                <a:off x="10799182" y="6085684"/>
                <a:ext cx="147600" cy="13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E7D97C6-B2CF-8448-AEC2-722CADB173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90542" y="6077044"/>
                  <a:ext cx="165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EBF658-C19D-2944-88CE-5956F1CD6ACC}"/>
                    </a:ext>
                  </a:extLst>
                </p14:cNvPr>
                <p14:cNvContentPartPr/>
                <p14:nvPr/>
              </p14:nvContentPartPr>
              <p14:xfrm>
                <a:off x="11006902" y="5941684"/>
                <a:ext cx="360" cy="241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EBF658-C19D-2944-88CE-5956F1CD6A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98262" y="5932684"/>
                  <a:ext cx="18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3823078-F76F-7944-BD81-A94EF0D8309A}"/>
                    </a:ext>
                  </a:extLst>
                </p14:cNvPr>
                <p14:cNvContentPartPr/>
                <p14:nvPr/>
              </p14:nvContentPartPr>
              <p14:xfrm>
                <a:off x="11144782" y="6178924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3823078-F76F-7944-BD81-A94EF0D830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35782" y="61699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2C27C2-9AEA-A743-9522-EC867F4DD864}"/>
                    </a:ext>
                  </a:extLst>
                </p14:cNvPr>
                <p14:cNvContentPartPr/>
                <p14:nvPr/>
              </p14:nvContentPartPr>
              <p14:xfrm>
                <a:off x="11188702" y="5967964"/>
                <a:ext cx="213120" cy="258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2C27C2-9AEA-A743-9522-EC867F4DD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79702" y="5958964"/>
                  <a:ext cx="230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0AFE2C-C071-514B-97E9-B81D3B6426DF}"/>
                    </a:ext>
                  </a:extLst>
                </p14:cNvPr>
                <p14:cNvContentPartPr/>
                <p14:nvPr/>
              </p14:nvContentPartPr>
              <p14:xfrm>
                <a:off x="11444302" y="5962924"/>
                <a:ext cx="229680" cy="130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0AFE2C-C071-514B-97E9-B81D3B6426D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35302" y="5954284"/>
                  <a:ext cx="247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188B679-702C-6845-B3F4-359A509735DE}"/>
                    </a:ext>
                  </a:extLst>
                </p14:cNvPr>
                <p14:cNvContentPartPr/>
                <p14:nvPr/>
              </p14:nvContentPartPr>
              <p14:xfrm>
                <a:off x="11547622" y="5954284"/>
                <a:ext cx="360" cy="214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188B679-702C-6845-B3F4-359A509735D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538982" y="5945644"/>
                  <a:ext cx="1800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CBB8B11-D0E2-F84C-9608-2EA9328EDA76}"/>
                  </a:ext>
                </a:extLst>
              </p14:cNvPr>
              <p14:cNvContentPartPr/>
              <p14:nvPr/>
            </p14:nvContentPartPr>
            <p14:xfrm>
              <a:off x="7789222" y="6540004"/>
              <a:ext cx="360" cy="2833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CBB8B11-D0E2-F84C-9608-2EA9328EDA7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0222" y="6531004"/>
                <a:ext cx="1800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EDBD54D-42D3-5141-BD4A-3B5CE7CF71C7}"/>
              </a:ext>
            </a:extLst>
          </p:cNvPr>
          <p:cNvGrpSpPr/>
          <p:nvPr/>
        </p:nvGrpSpPr>
        <p:grpSpPr>
          <a:xfrm>
            <a:off x="7969942" y="6526684"/>
            <a:ext cx="664920" cy="355680"/>
            <a:chOff x="7969942" y="6526684"/>
            <a:chExt cx="66492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65060D2-8CDC-CD48-B575-5A5611B3D771}"/>
                    </a:ext>
                  </a:extLst>
                </p14:cNvPr>
                <p14:cNvContentPartPr/>
                <p14:nvPr/>
              </p14:nvContentPartPr>
              <p14:xfrm>
                <a:off x="7969942" y="6723244"/>
                <a:ext cx="360" cy="26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65060D2-8CDC-CD48-B575-5A5611B3D7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60942" y="6714244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240C5C-53FC-6A40-9BFA-4C5FD066AA0D}"/>
                    </a:ext>
                  </a:extLst>
                </p14:cNvPr>
                <p14:cNvContentPartPr/>
                <p14:nvPr/>
              </p14:nvContentPartPr>
              <p14:xfrm>
                <a:off x="8018182" y="6526684"/>
                <a:ext cx="230040" cy="233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240C5C-53FC-6A40-9BFA-4C5FD066AA0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09182" y="6518044"/>
                  <a:ext cx="247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115857-E528-2C41-9D9A-E1A227059FB1}"/>
                    </a:ext>
                  </a:extLst>
                </p14:cNvPr>
                <p14:cNvContentPartPr/>
                <p14:nvPr/>
              </p14:nvContentPartPr>
              <p14:xfrm>
                <a:off x="8039422" y="6567004"/>
                <a:ext cx="181440" cy="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115857-E528-2C41-9D9A-E1A227059F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30422" y="6558364"/>
                  <a:ext cx="19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AFD2AB-1014-AF4B-900C-6EDA46303D10}"/>
                    </a:ext>
                  </a:extLst>
                </p14:cNvPr>
                <p14:cNvContentPartPr/>
                <p14:nvPr/>
              </p14:nvContentPartPr>
              <p14:xfrm>
                <a:off x="8367742" y="6545044"/>
                <a:ext cx="131400" cy="329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AFD2AB-1014-AF4B-900C-6EDA46303D1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58742" y="6536044"/>
                  <a:ext cx="149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681FD7-AAED-7F4E-9EFF-ECA101AFF1E9}"/>
                    </a:ext>
                  </a:extLst>
                </p14:cNvPr>
                <p14:cNvContentPartPr/>
                <p14:nvPr/>
              </p14:nvContentPartPr>
              <p14:xfrm>
                <a:off x="8390422" y="6769684"/>
                <a:ext cx="1587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681FD7-AAED-7F4E-9EFF-ECA101AFF1E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81782" y="6761044"/>
                  <a:ext cx="17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DD91B0-26E0-7245-848F-9B4C3FC11163}"/>
                    </a:ext>
                  </a:extLst>
                </p14:cNvPr>
                <p14:cNvContentPartPr/>
                <p14:nvPr/>
              </p14:nvContentPartPr>
              <p14:xfrm>
                <a:off x="8626222" y="6575644"/>
                <a:ext cx="8640" cy="306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DD91B0-26E0-7245-848F-9B4C3FC1116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17222" y="6566644"/>
                  <a:ext cx="2628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24CFDC5-5ECA-134D-BEA8-732C4E9C5458}"/>
                  </a:ext>
                </a:extLst>
              </p14:cNvPr>
              <p14:cNvContentPartPr/>
              <p14:nvPr/>
            </p14:nvContentPartPr>
            <p14:xfrm>
              <a:off x="9690022" y="3458044"/>
              <a:ext cx="254160" cy="122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24CFDC5-5ECA-134D-BEA8-732C4E9C545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681022" y="3449404"/>
                <a:ext cx="2718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703C9E-B793-E44D-AC4B-43E493DE818D}"/>
              </a:ext>
            </a:extLst>
          </p:cNvPr>
          <p:cNvGrpSpPr/>
          <p:nvPr/>
        </p:nvGrpSpPr>
        <p:grpSpPr>
          <a:xfrm>
            <a:off x="8843662" y="6376204"/>
            <a:ext cx="944280" cy="517680"/>
            <a:chOff x="8843662" y="6376204"/>
            <a:chExt cx="94428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73FD544-0991-CD4A-9F3A-C4FC068E9AD2}"/>
                    </a:ext>
                  </a:extLst>
                </p14:cNvPr>
                <p14:cNvContentPartPr/>
                <p14:nvPr/>
              </p14:nvContentPartPr>
              <p14:xfrm>
                <a:off x="8843662" y="6637204"/>
                <a:ext cx="138240" cy="7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73FD544-0991-CD4A-9F3A-C4FC068E9AD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35022" y="6628204"/>
                  <a:ext cx="155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26F991B-2F23-2347-99DD-32EEB58B51CA}"/>
                    </a:ext>
                  </a:extLst>
                </p14:cNvPr>
                <p14:cNvContentPartPr/>
                <p14:nvPr/>
              </p14:nvContentPartPr>
              <p14:xfrm>
                <a:off x="9025822" y="6423724"/>
                <a:ext cx="170280" cy="27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26F991B-2F23-2347-99DD-32EEB58B51C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17182" y="6414724"/>
                  <a:ext cx="187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014499-CB59-EE41-94DB-48FE5C518B85}"/>
                    </a:ext>
                  </a:extLst>
                </p14:cNvPr>
                <p14:cNvContentPartPr/>
                <p14:nvPr/>
              </p14:nvContentPartPr>
              <p14:xfrm>
                <a:off x="9104302" y="6465844"/>
                <a:ext cx="160920" cy="378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014499-CB59-EE41-94DB-48FE5C518B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95302" y="6457204"/>
                  <a:ext cx="178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C0B647F-C4D5-1741-807D-3C621D209FA5}"/>
                    </a:ext>
                  </a:extLst>
                </p14:cNvPr>
                <p14:cNvContentPartPr/>
                <p14:nvPr/>
              </p14:nvContentPartPr>
              <p14:xfrm>
                <a:off x="9375742" y="6376204"/>
                <a:ext cx="176040" cy="295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C0B647F-C4D5-1741-807D-3C621D209F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67102" y="6367204"/>
                  <a:ext cx="193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7990A52-53FC-C44C-B4A2-7D60A6082E1F}"/>
                    </a:ext>
                  </a:extLst>
                </p14:cNvPr>
                <p14:cNvContentPartPr/>
                <p14:nvPr/>
              </p14:nvContentPartPr>
              <p14:xfrm>
                <a:off x="9433342" y="6555484"/>
                <a:ext cx="162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7990A52-53FC-C44C-B4A2-7D60A6082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24702" y="6546844"/>
                  <a:ext cx="18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E4367B3-1C18-1E45-9236-8E8FEE4249AA}"/>
                    </a:ext>
                  </a:extLst>
                </p14:cNvPr>
                <p14:cNvContentPartPr/>
                <p14:nvPr/>
              </p14:nvContentPartPr>
              <p14:xfrm>
                <a:off x="9316702" y="6668164"/>
                <a:ext cx="471240" cy="13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E4367B3-1C18-1E45-9236-8E8FEE4249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07702" y="6659164"/>
                  <a:ext cx="488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8347A2F-32D8-5B43-8D4B-E9FA7F1325DE}"/>
                    </a:ext>
                  </a:extLst>
                </p14:cNvPr>
                <p14:cNvContentPartPr/>
                <p14:nvPr/>
              </p14:nvContentPartPr>
              <p14:xfrm>
                <a:off x="9493462" y="6786964"/>
                <a:ext cx="360" cy="106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8347A2F-32D8-5B43-8D4B-E9FA7F1325D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84822" y="6777964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2EDEE1A-2E11-6945-9EF3-7F855167A695}"/>
                    </a:ext>
                  </a:extLst>
                </p14:cNvPr>
                <p14:cNvContentPartPr/>
                <p14:nvPr/>
              </p14:nvContentPartPr>
              <p14:xfrm>
                <a:off x="9531982" y="6769324"/>
                <a:ext cx="160560" cy="73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2EDEE1A-2E11-6945-9EF3-7F855167A69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22982" y="6760324"/>
                  <a:ext cx="17820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69E87F7-AE17-374E-B972-7B782C83AFD5}"/>
                  </a:ext>
                </a:extLst>
              </p14:cNvPr>
              <p14:cNvContentPartPr/>
              <p14:nvPr/>
            </p14:nvContentPartPr>
            <p14:xfrm>
              <a:off x="9881542" y="6674284"/>
              <a:ext cx="360" cy="3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69E87F7-AE17-374E-B972-7B782C83AFD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72902" y="66652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C88615F-1120-4746-B17B-686DA1EE118B}"/>
              </a:ext>
            </a:extLst>
          </p:cNvPr>
          <p:cNvGrpSpPr/>
          <p:nvPr/>
        </p:nvGrpSpPr>
        <p:grpSpPr>
          <a:xfrm>
            <a:off x="10097542" y="6483844"/>
            <a:ext cx="812520" cy="305640"/>
            <a:chOff x="10097542" y="6483844"/>
            <a:chExt cx="8125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DEF687-FA05-B84A-B458-4643F671F255}"/>
                    </a:ext>
                  </a:extLst>
                </p14:cNvPr>
                <p14:cNvContentPartPr/>
                <p14:nvPr/>
              </p14:nvContentPartPr>
              <p14:xfrm>
                <a:off x="10097542" y="6519124"/>
                <a:ext cx="360" cy="236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DEF687-FA05-B84A-B458-4643F671F2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88542" y="6510124"/>
                  <a:ext cx="1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3B49B54-3AAA-284C-B94E-AFD43B07178E}"/>
                    </a:ext>
                  </a:extLst>
                </p14:cNvPr>
                <p14:cNvContentPartPr/>
                <p14:nvPr/>
              </p14:nvContentPartPr>
              <p14:xfrm>
                <a:off x="10257022" y="6731884"/>
                <a:ext cx="360" cy="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3B49B54-3AAA-284C-B94E-AFD43B0717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48022" y="67228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876FFD-5AAB-C849-80FF-B10E6793B334}"/>
                    </a:ext>
                  </a:extLst>
                </p14:cNvPr>
                <p14:cNvContentPartPr/>
                <p14:nvPr/>
              </p14:nvContentPartPr>
              <p14:xfrm>
                <a:off x="10379782" y="6483844"/>
                <a:ext cx="72360" cy="277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876FFD-5AAB-C849-80FF-B10E6793B33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371142" y="6475204"/>
                  <a:ext cx="90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33C39E-CB89-5D4E-AB9D-898C592C079F}"/>
                    </a:ext>
                  </a:extLst>
                </p14:cNvPr>
                <p14:cNvContentPartPr/>
                <p14:nvPr/>
              </p14:nvContentPartPr>
              <p14:xfrm>
                <a:off x="10441702" y="6560524"/>
                <a:ext cx="230400" cy="163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33C39E-CB89-5D4E-AB9D-898C592C07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33062" y="6551884"/>
                  <a:ext cx="24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3B7CF9E-EE09-4542-8565-B3F3EFE50888}"/>
                    </a:ext>
                  </a:extLst>
                </p14:cNvPr>
                <p14:cNvContentPartPr/>
                <p14:nvPr/>
              </p14:nvContentPartPr>
              <p14:xfrm>
                <a:off x="10569862" y="6573124"/>
                <a:ext cx="4320" cy="216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3B7CF9E-EE09-4542-8565-B3F3EFE5088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561222" y="6564124"/>
                  <a:ext cx="21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AB7737F-09E9-1A4C-9A8A-169A44F0BE77}"/>
                    </a:ext>
                  </a:extLst>
                </p14:cNvPr>
                <p14:cNvContentPartPr/>
                <p14:nvPr/>
              </p14:nvContentPartPr>
              <p14:xfrm>
                <a:off x="10749862" y="6657364"/>
                <a:ext cx="160200" cy="3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AB7737F-09E9-1A4C-9A8A-169A44F0BE7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740862" y="6648364"/>
                  <a:ext cx="177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6D9F3A5-E1D9-8042-8B92-312543239B6A}"/>
                    </a:ext>
                  </a:extLst>
                </p14:cNvPr>
                <p14:cNvContentPartPr/>
                <p14:nvPr/>
              </p14:nvContentPartPr>
              <p14:xfrm>
                <a:off x="10835182" y="6552964"/>
                <a:ext cx="360" cy="218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6D9F3A5-E1D9-8042-8B92-312543239B6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826182" y="6544324"/>
                  <a:ext cx="18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B0E5523-87F4-1444-B174-71BEADB5236B}"/>
              </a:ext>
            </a:extLst>
          </p:cNvPr>
          <p:cNvGrpSpPr/>
          <p:nvPr/>
        </p:nvGrpSpPr>
        <p:grpSpPr>
          <a:xfrm>
            <a:off x="11002222" y="6420124"/>
            <a:ext cx="434160" cy="460080"/>
            <a:chOff x="11002222" y="6420124"/>
            <a:chExt cx="43416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643EA0-FBAB-9842-A143-02F1B1A45118}"/>
                    </a:ext>
                  </a:extLst>
                </p14:cNvPr>
                <p14:cNvContentPartPr/>
                <p14:nvPr/>
              </p14:nvContentPartPr>
              <p14:xfrm>
                <a:off x="11047942" y="6420124"/>
                <a:ext cx="94680" cy="187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643EA0-FBAB-9842-A143-02F1B1A4511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039302" y="6411484"/>
                  <a:ext cx="112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01222B-F978-0F48-A6A9-E40EF747BE84}"/>
                    </a:ext>
                  </a:extLst>
                </p14:cNvPr>
                <p14:cNvContentPartPr/>
                <p14:nvPr/>
              </p14:nvContentPartPr>
              <p14:xfrm>
                <a:off x="11002222" y="6646924"/>
                <a:ext cx="355680" cy="13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01222B-F978-0F48-A6A9-E40EF747BE8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993222" y="6637924"/>
                  <a:ext cx="37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1DBB581-1708-0D4D-8265-536DE4236230}"/>
                    </a:ext>
                  </a:extLst>
                </p14:cNvPr>
                <p14:cNvContentPartPr/>
                <p14:nvPr/>
              </p14:nvContentPartPr>
              <p14:xfrm>
                <a:off x="11116342" y="6687604"/>
                <a:ext cx="3960" cy="192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1DBB581-1708-0D4D-8265-536DE423623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107342" y="6678604"/>
                  <a:ext cx="21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C5DCF6-7243-C542-B0D4-1AE8CEEFB9B9}"/>
                    </a:ext>
                  </a:extLst>
                </p14:cNvPr>
                <p14:cNvContentPartPr/>
                <p14:nvPr/>
              </p14:nvContentPartPr>
              <p14:xfrm>
                <a:off x="11175742" y="6734404"/>
                <a:ext cx="136440" cy="74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C5DCF6-7243-C542-B0D4-1AE8CEEFB9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167102" y="6725404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FD0A36B-7373-2142-BAC1-DC17FF293546}"/>
                    </a:ext>
                  </a:extLst>
                </p14:cNvPr>
                <p14:cNvContentPartPr/>
                <p14:nvPr/>
              </p14:nvContentPartPr>
              <p14:xfrm>
                <a:off x="11436022" y="6636124"/>
                <a:ext cx="36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FD0A36B-7373-2142-BAC1-DC17FF2935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27382" y="66274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59E12D-1DBB-F449-843F-C9045DF81FD3}"/>
              </a:ext>
            </a:extLst>
          </p:cNvPr>
          <p:cNvGrpSpPr/>
          <p:nvPr/>
        </p:nvGrpSpPr>
        <p:grpSpPr>
          <a:xfrm>
            <a:off x="11616022" y="6401764"/>
            <a:ext cx="232200" cy="510480"/>
            <a:chOff x="11616022" y="6401764"/>
            <a:chExt cx="23220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0910A6-F5C7-7745-91F8-296BBE9D54AA}"/>
                    </a:ext>
                  </a:extLst>
                </p14:cNvPr>
                <p14:cNvContentPartPr/>
                <p14:nvPr/>
              </p14:nvContentPartPr>
              <p14:xfrm>
                <a:off x="11616022" y="6589684"/>
                <a:ext cx="76680" cy="169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0910A6-F5C7-7745-91F8-296BBE9D54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607022" y="6581044"/>
                  <a:ext cx="94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64B6849-5E0E-0040-B66E-B219BFF97CC4}"/>
                    </a:ext>
                  </a:extLst>
                </p14:cNvPr>
                <p14:cNvContentPartPr/>
                <p14:nvPr/>
              </p14:nvContentPartPr>
              <p14:xfrm>
                <a:off x="11724742" y="6401764"/>
                <a:ext cx="123480" cy="510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64B6849-5E0E-0040-B66E-B219BFF97CC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715742" y="6392764"/>
                  <a:ext cx="141120" cy="52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F2D1384-0705-A74D-9309-AF02C618288D}"/>
                  </a:ext>
                </a:extLst>
              </p14:cNvPr>
              <p14:cNvContentPartPr/>
              <p14:nvPr/>
            </p14:nvContentPartPr>
            <p14:xfrm>
              <a:off x="7503022" y="7228324"/>
              <a:ext cx="162000" cy="43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F2D1384-0705-A74D-9309-AF02C618288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94022" y="7219684"/>
                <a:ext cx="179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A8969A5-0079-A048-87F6-D1F8B47B6BBD}"/>
                  </a:ext>
                </a:extLst>
              </p14:cNvPr>
              <p14:cNvContentPartPr/>
              <p14:nvPr/>
            </p14:nvContentPartPr>
            <p14:xfrm>
              <a:off x="7504102" y="7399324"/>
              <a:ext cx="250200" cy="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A8969A5-0079-A048-87F6-D1F8B47B6BB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495102" y="7390684"/>
                <a:ext cx="2678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7A53D6E-AA49-0B44-887B-64E7AF780BF4}"/>
              </a:ext>
            </a:extLst>
          </p:cNvPr>
          <p:cNvGrpSpPr/>
          <p:nvPr/>
        </p:nvGrpSpPr>
        <p:grpSpPr>
          <a:xfrm>
            <a:off x="8100262" y="7118164"/>
            <a:ext cx="639000" cy="382320"/>
            <a:chOff x="8100262" y="7118164"/>
            <a:chExt cx="6390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9D5B0F5-7CFE-D646-BE92-33F63EAD2FE0}"/>
                    </a:ext>
                  </a:extLst>
                </p14:cNvPr>
                <p14:cNvContentPartPr/>
                <p14:nvPr/>
              </p14:nvContentPartPr>
              <p14:xfrm>
                <a:off x="8100262" y="7127524"/>
                <a:ext cx="131760" cy="264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9D5B0F5-7CFE-D646-BE92-33F63EAD2FE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91262" y="7118884"/>
                  <a:ext cx="149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7CE284F-7920-0045-A64F-49DD9698AA29}"/>
                    </a:ext>
                  </a:extLst>
                </p14:cNvPr>
                <p14:cNvContentPartPr/>
                <p14:nvPr/>
              </p14:nvContentPartPr>
              <p14:xfrm>
                <a:off x="8342182" y="7446124"/>
                <a:ext cx="360" cy="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7CE284F-7920-0045-A64F-49DD9698AA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33182" y="74371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F6F13CF-1999-5142-85A9-E21F53A3DD2F}"/>
                    </a:ext>
                  </a:extLst>
                </p14:cNvPr>
                <p14:cNvContentPartPr/>
                <p14:nvPr/>
              </p14:nvContentPartPr>
              <p14:xfrm>
                <a:off x="8342182" y="7418044"/>
                <a:ext cx="360" cy="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F6F13CF-1999-5142-85A9-E21F53A3DD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33182" y="74094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093B3C6-AF97-534A-B0D7-8AE0121B7EDF}"/>
                    </a:ext>
                  </a:extLst>
                </p14:cNvPr>
                <p14:cNvContentPartPr/>
                <p14:nvPr/>
              </p14:nvContentPartPr>
              <p14:xfrm>
                <a:off x="8441542" y="7182964"/>
                <a:ext cx="169200" cy="141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093B3C6-AF97-534A-B0D7-8AE0121B7E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32542" y="7174324"/>
                  <a:ext cx="186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19BECE7-81B0-7B4B-9AA5-55722151822E}"/>
                    </a:ext>
                  </a:extLst>
                </p14:cNvPr>
                <p14:cNvContentPartPr/>
                <p14:nvPr/>
              </p14:nvContentPartPr>
              <p14:xfrm>
                <a:off x="8636302" y="7118164"/>
                <a:ext cx="102960" cy="382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19BECE7-81B0-7B4B-9AA5-55722151822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27662" y="7109524"/>
                  <a:ext cx="12060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E04AB2-1C19-874B-9352-99FFCA2BED2B}"/>
              </a:ext>
            </a:extLst>
          </p:cNvPr>
          <p:cNvGrpSpPr/>
          <p:nvPr/>
        </p:nvGrpSpPr>
        <p:grpSpPr>
          <a:xfrm>
            <a:off x="6792742" y="6411844"/>
            <a:ext cx="850320" cy="320040"/>
            <a:chOff x="6792742" y="6411844"/>
            <a:chExt cx="85032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B44B557-5232-8849-88F6-D770C97D690E}"/>
                    </a:ext>
                  </a:extLst>
                </p14:cNvPr>
                <p14:cNvContentPartPr/>
                <p14:nvPr/>
              </p14:nvContentPartPr>
              <p14:xfrm>
                <a:off x="6792742" y="6411844"/>
                <a:ext cx="180720" cy="280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B44B557-5232-8849-88F6-D770C97D690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83742" y="6402844"/>
                  <a:ext cx="198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36E88E-4FF9-D849-8CB3-F4C227751B47}"/>
                    </a:ext>
                  </a:extLst>
                </p14:cNvPr>
                <p14:cNvContentPartPr/>
                <p14:nvPr/>
              </p14:nvContentPartPr>
              <p14:xfrm>
                <a:off x="6959782" y="6481684"/>
                <a:ext cx="212400" cy="240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36E88E-4FF9-D849-8CB3-F4C227751B4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51142" y="6472684"/>
                  <a:ext cx="230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194B6D-92F1-6445-9F4A-23CE7BB2EBE7}"/>
                    </a:ext>
                  </a:extLst>
                </p14:cNvPr>
                <p14:cNvContentPartPr/>
                <p14:nvPr/>
              </p14:nvContentPartPr>
              <p14:xfrm>
                <a:off x="7097662" y="6599764"/>
                <a:ext cx="201240" cy="11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194B6D-92F1-6445-9F4A-23CE7BB2EBE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88662" y="6590764"/>
                  <a:ext cx="218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5D30188-5BAB-CE48-92EA-37CF9CD98959}"/>
                    </a:ext>
                  </a:extLst>
                </p14:cNvPr>
                <p14:cNvContentPartPr/>
                <p14:nvPr/>
              </p14:nvContentPartPr>
              <p14:xfrm>
                <a:off x="7294942" y="6601564"/>
                <a:ext cx="360" cy="130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5D30188-5BAB-CE48-92EA-37CF9CD989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86302" y="6592924"/>
                  <a:ext cx="1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5A58F4-6456-484C-BAE3-251B6AF65EC1}"/>
                    </a:ext>
                  </a:extLst>
                </p14:cNvPr>
                <p14:cNvContentPartPr/>
                <p14:nvPr/>
              </p14:nvContentPartPr>
              <p14:xfrm>
                <a:off x="7441102" y="6565564"/>
                <a:ext cx="111960" cy="4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5A58F4-6456-484C-BAE3-251B6AF65E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32462" y="6556924"/>
                  <a:ext cx="129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3A782C-CA7D-324E-AC82-258C033D8783}"/>
                    </a:ext>
                  </a:extLst>
                </p14:cNvPr>
                <p14:cNvContentPartPr/>
                <p14:nvPr/>
              </p14:nvContentPartPr>
              <p14:xfrm>
                <a:off x="7431382" y="6641884"/>
                <a:ext cx="211680" cy="4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3A782C-CA7D-324E-AC82-258C033D87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22742" y="6632884"/>
                  <a:ext cx="229320" cy="2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83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0A1E003-1F58-4368-A5F0-15CBF9E8B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9512" y="583125"/>
            <a:ext cx="11040533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Computing Information Gain After Splitting</a:t>
            </a:r>
            <a:endParaRPr lang="en-US" dirty="0">
              <a:solidFill>
                <a:schemeClr val="accent1"/>
              </a:solidFill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87" name="Rectangle 3">
                <a:extLst>
                  <a:ext uri="{FF2B5EF4-FFF2-40B4-BE49-F238E27FC236}">
                    <a16:creationId xmlns:a16="http://schemas.microsoft.com/office/drawing/2014/main" id="{5931C173-54DB-4586-961A-FD1AF78D82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905000" y="1143000"/>
                <a:ext cx="83820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buFont typeface="Monotype Sorts" charset="0"/>
                  <a:buChar char="l"/>
                  <a:defRPr/>
                </a:pPr>
                <a:r>
                  <a:rPr lang="en-US" sz="2400" dirty="0"/>
                  <a:t>Information Gain: 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endParaRPr lang="en-US" sz="2400" dirty="0"/>
              </a:p>
              <a:p>
                <a:pPr marL="1146175" lvl="2" indent="-228600">
                  <a:buNone/>
                  <a:defRPr/>
                </a:pPr>
                <a:endParaRPr lang="en-US" sz="2000" dirty="0"/>
              </a:p>
              <a:p>
                <a:pPr marL="1146175" lvl="2" indent="-228600">
                  <a:buNone/>
                  <a:defRPr/>
                </a:pPr>
                <a:endParaRPr lang="en-US" sz="2000" dirty="0"/>
              </a:p>
              <a:p>
                <a:pPr marL="1146175" lvl="2" indent="-228600">
                  <a:buNone/>
                  <a:defRPr/>
                </a:pPr>
                <a:r>
                  <a:rPr lang="en-US" sz="2000" dirty="0"/>
                  <a:t>		Parent Node,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split into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partitions (children)</a:t>
                </a:r>
              </a:p>
              <a:p>
                <a:pPr marL="1146175" lvl="2" indent="-228600">
                  <a:buNone/>
                  <a:defRPr/>
                </a:pPr>
                <a:r>
                  <a:rPr lang="en-US" sz="20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number of records in child node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sz="1800" dirty="0">
                    <a:latin typeface="Times New Roman" charset="0"/>
                  </a:rPr>
                </a:br>
                <a:endParaRPr lang="en-US" sz="1800" dirty="0">
                  <a:latin typeface="Times New Roman" charset="0"/>
                </a:endParaRP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400" dirty="0"/>
                  <a:t>Choose the split that achieves most reduction (maximizes GAIN)</a:t>
                </a:r>
              </a:p>
              <a:p>
                <a:pPr lvl="4">
                  <a:defRPr/>
                </a:pPr>
                <a:endParaRPr lang="en-US" sz="1800" dirty="0">
                  <a:latin typeface="Times New Roman" charset="0"/>
                </a:endParaRP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400" dirty="0"/>
                  <a:t>Used in the ID3 and C4.5 decision tree algorithms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endParaRPr lang="en-US" sz="2400" dirty="0"/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400" dirty="0"/>
                  <a:t>Information gain is the mutual information between the class variable and the splitting variable  </a:t>
                </a:r>
              </a:p>
            </p:txBody>
          </p:sp>
        </mc:Choice>
        <mc:Fallback>
          <p:sp>
            <p:nvSpPr>
              <p:cNvPr id="41987" name="Rectangle 3">
                <a:extLst>
                  <a:ext uri="{FF2B5EF4-FFF2-40B4-BE49-F238E27FC236}">
                    <a16:creationId xmlns:a16="http://schemas.microsoft.com/office/drawing/2014/main" id="{5931C173-54DB-4586-961A-FD1AF78D8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905000" y="1143000"/>
                <a:ext cx="8382000" cy="4953000"/>
              </a:xfrm>
              <a:blipFill>
                <a:blip r:embed="rId2"/>
                <a:stretch>
                  <a:fillRect l="-605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14E59F-A1BF-4E04-995A-7D996319BEEB}"/>
                  </a:ext>
                </a:extLst>
              </p:cNvPr>
              <p:cNvSpPr txBox="1"/>
              <p:nvPr/>
            </p:nvSpPr>
            <p:spPr>
              <a:xfrm>
                <a:off x="3057140" y="1600201"/>
                <a:ext cx="4924810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𝐺𝑎𝑖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14E59F-A1BF-4E04-995A-7D996319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40" y="1600201"/>
                <a:ext cx="4924810" cy="871713"/>
              </a:xfrm>
              <a:prstGeom prst="rect">
                <a:avLst/>
              </a:prstGeom>
              <a:blipFill>
                <a:blip r:embed="rId3"/>
                <a:stretch>
                  <a:fillRect l="-514" t="-113043" r="-1285" b="-1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6392D93-298C-4A31-954A-AE23DD5FE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000"/>
              <a:t>Problem with large number of partitions</a:t>
            </a:r>
          </a:p>
        </p:txBody>
      </p:sp>
      <p:sp>
        <p:nvSpPr>
          <p:cNvPr id="957443" name="Rectangle 3">
            <a:extLst>
              <a:ext uri="{FF2B5EF4-FFF2-40B4-BE49-F238E27FC236}">
                <a16:creationId xmlns:a16="http://schemas.microsoft.com/office/drawing/2014/main" id="{BCCB83F4-D583-4983-841D-E1951C9CF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Char char="l"/>
              <a:defRPr/>
            </a:pPr>
            <a:r>
              <a:rPr lang="en-US" dirty="0">
                <a:ea typeface="+mn-ea"/>
                <a:cs typeface="+mn-cs"/>
              </a:rPr>
              <a:t>Node impurity measures tend to prefer splits that result in large number of partitions, each being small but pure</a:t>
            </a:r>
          </a:p>
          <a:p>
            <a:pPr>
              <a:buFont typeface="Monotype Sorts" pitchFamily="2" charset="2"/>
              <a:buChar char="l"/>
              <a:defRPr/>
            </a:pPr>
            <a:endParaRPr lang="en-US" dirty="0"/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Customer ID has highest information gain because entropy for all the children is zero</a:t>
            </a:r>
          </a:p>
        </p:txBody>
      </p:sp>
      <p:graphicFrame>
        <p:nvGraphicFramePr>
          <p:cNvPr id="54275" name="Object 4">
            <a:extLst>
              <a:ext uri="{FF2B5EF4-FFF2-40B4-BE49-F238E27FC236}">
                <a16:creationId xmlns:a16="http://schemas.microsoft.com/office/drawing/2014/main" id="{483CA67C-C837-4835-9209-42FC7F9F62EF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057400" y="2743200"/>
          <a:ext cx="80010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3" name="Visio" r:id="rId3" imgW="9652000" imgH="2247900" progId="Visio.Drawing.6">
                  <p:embed/>
                </p:oleObj>
              </mc:Choice>
              <mc:Fallback>
                <p:oleObj name="Visio" r:id="rId3" imgW="9652000" imgH="2247900" progId="Visio.Drawing.6">
                  <p:embed/>
                  <p:pic>
                    <p:nvPicPr>
                      <p:cNvPr id="54275" name="Object 4">
                        <a:extLst>
                          <a:ext uri="{FF2B5EF4-FFF2-40B4-BE49-F238E27FC236}">
                            <a16:creationId xmlns:a16="http://schemas.microsoft.com/office/drawing/2014/main" id="{483CA67C-C837-4835-9209-42FC7F9F62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43200"/>
                        <a:ext cx="8001000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E614C4F-3B39-FA40-A2B2-54EE5813BA39}"/>
              </a:ext>
            </a:extLst>
          </p:cNvPr>
          <p:cNvGrpSpPr/>
          <p:nvPr/>
        </p:nvGrpSpPr>
        <p:grpSpPr>
          <a:xfrm>
            <a:off x="10235580" y="2869200"/>
            <a:ext cx="892800" cy="489240"/>
            <a:chOff x="10235580" y="2869200"/>
            <a:chExt cx="89280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63F29D-8088-E541-BA63-798F534E23A8}"/>
                    </a:ext>
                  </a:extLst>
                </p14:cNvPr>
                <p14:cNvContentPartPr/>
                <p14:nvPr/>
              </p14:nvContentPartPr>
              <p14:xfrm>
                <a:off x="10235580" y="2869200"/>
                <a:ext cx="408600" cy="45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63F29D-8088-E541-BA63-798F534E23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26580" y="2860200"/>
                  <a:ext cx="4262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87DA93-D7B5-CF48-A16F-1BFFA04E9868}"/>
                    </a:ext>
                  </a:extLst>
                </p14:cNvPr>
                <p14:cNvContentPartPr/>
                <p14:nvPr/>
              </p14:nvContentPartPr>
              <p14:xfrm>
                <a:off x="10801860" y="3124440"/>
                <a:ext cx="163800" cy="9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87DA93-D7B5-CF48-A16F-1BFFA04E98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93220" y="3115800"/>
                  <a:ext cx="18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DE5E6D-4411-804B-8D9D-FDD4CAC5FF3B}"/>
                    </a:ext>
                  </a:extLst>
                </p14:cNvPr>
                <p14:cNvContentPartPr/>
                <p14:nvPr/>
              </p14:nvContentPartPr>
              <p14:xfrm>
                <a:off x="10965300" y="3130920"/>
                <a:ext cx="163080" cy="25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DE5E6D-4411-804B-8D9D-FDD4CAC5FF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56660" y="3121920"/>
                  <a:ext cx="180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E0166D-8EA0-2A4F-9D80-DACCA7689BB1}"/>
                    </a:ext>
                  </a:extLst>
                </p14:cNvPr>
                <p14:cNvContentPartPr/>
                <p14:nvPr/>
              </p14:nvContentPartPr>
              <p14:xfrm>
                <a:off x="10967820" y="3101400"/>
                <a:ext cx="160560" cy="257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E0166D-8EA0-2A4F-9D80-DACCA7689B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59180" y="3092760"/>
                  <a:ext cx="1782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8DC6EF-572E-9A4A-97D5-20F00A18CB6D}"/>
              </a:ext>
            </a:extLst>
          </p:cNvPr>
          <p:cNvGrpSpPr/>
          <p:nvPr/>
        </p:nvGrpSpPr>
        <p:grpSpPr>
          <a:xfrm>
            <a:off x="11407380" y="2903040"/>
            <a:ext cx="542160" cy="390600"/>
            <a:chOff x="11407380" y="2903040"/>
            <a:chExt cx="54216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527C07-F8E0-194E-B0F5-6E042E8B1FD9}"/>
                    </a:ext>
                  </a:extLst>
                </p14:cNvPr>
                <p14:cNvContentPartPr/>
                <p14:nvPr/>
              </p14:nvContentPartPr>
              <p14:xfrm>
                <a:off x="11407380" y="2903040"/>
                <a:ext cx="108720" cy="336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527C07-F8E0-194E-B0F5-6E042E8B1F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98380" y="2894040"/>
                  <a:ext cx="126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BBD8F9-2146-4447-9398-AC16EE94F16E}"/>
                    </a:ext>
                  </a:extLst>
                </p14:cNvPr>
                <p14:cNvContentPartPr/>
                <p14:nvPr/>
              </p14:nvContentPartPr>
              <p14:xfrm>
                <a:off x="11484420" y="3238920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BBD8F9-2146-4447-9398-AC16EE94F1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75420" y="3230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D50DDD-3C8A-C744-B194-237F477BABA5}"/>
                    </a:ext>
                  </a:extLst>
                </p14:cNvPr>
                <p14:cNvContentPartPr/>
                <p14:nvPr/>
              </p14:nvContentPartPr>
              <p14:xfrm>
                <a:off x="11484420" y="3235680"/>
                <a:ext cx="360" cy="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D50DDD-3C8A-C744-B194-237F477BAB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75420" y="3226680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80EB59-0AA7-A44F-BBD9-6ABB82507827}"/>
                    </a:ext>
                  </a:extLst>
                </p14:cNvPr>
                <p14:cNvContentPartPr/>
                <p14:nvPr/>
              </p14:nvContentPartPr>
              <p14:xfrm>
                <a:off x="11642100" y="2903400"/>
                <a:ext cx="241200" cy="28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80EB59-0AA7-A44F-BBD9-6ABB825078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33460" y="2894400"/>
                  <a:ext cx="258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6018B2-B3D0-0B48-BDC6-8D049BB3186F}"/>
                    </a:ext>
                  </a:extLst>
                </p14:cNvPr>
                <p14:cNvContentPartPr/>
                <p14:nvPr/>
              </p14:nvContentPartPr>
              <p14:xfrm>
                <a:off x="11790060" y="3143160"/>
                <a:ext cx="159480" cy="15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6018B2-B3D0-0B48-BDC6-8D049BB318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81420" y="3134160"/>
                  <a:ext cx="177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2944BD-261E-0E40-8D33-46E5200DD47A}"/>
                    </a:ext>
                  </a:extLst>
                </p14:cNvPr>
                <p14:cNvContentPartPr/>
                <p14:nvPr/>
              </p14:nvContentPartPr>
              <p14:xfrm>
                <a:off x="11696460" y="3115800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2944BD-261E-0E40-8D33-46E5200DD4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87820" y="3106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6AB7CB-D824-7646-B972-3218C41198E6}"/>
                  </a:ext>
                </a:extLst>
              </p14:cNvPr>
              <p14:cNvContentPartPr/>
              <p14:nvPr/>
            </p14:nvContentPartPr>
            <p14:xfrm>
              <a:off x="5455440" y="5440733"/>
              <a:ext cx="1081800" cy="172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6AB7CB-D824-7646-B972-3218C41198E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46800" y="5431733"/>
                <a:ext cx="10994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38F9E11-3565-8445-A84D-BED009CEBCCC}"/>
                  </a:ext>
                </a:extLst>
              </p14:cNvPr>
              <p14:cNvContentPartPr/>
              <p14:nvPr/>
            </p14:nvContentPartPr>
            <p14:xfrm>
              <a:off x="7025040" y="6061733"/>
              <a:ext cx="360" cy="3751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38F9E11-3565-8445-A84D-BED009CEBC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16400" y="6052733"/>
                <a:ext cx="1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39B761E-28CF-664D-99EF-E36DC4A1945B}"/>
                  </a:ext>
                </a:extLst>
              </p14:cNvPr>
              <p14:cNvContentPartPr/>
              <p14:nvPr/>
            </p14:nvContentPartPr>
            <p14:xfrm>
              <a:off x="7025040" y="6080813"/>
              <a:ext cx="33480" cy="145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39B761E-28CF-664D-99EF-E36DC4A194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16400" y="6071813"/>
                <a:ext cx="51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4DCF2EE-B6A7-5843-A390-0A6BC402AF2D}"/>
                  </a:ext>
                </a:extLst>
              </p14:cNvPr>
              <p14:cNvContentPartPr/>
              <p14:nvPr/>
            </p14:nvContentPartPr>
            <p14:xfrm>
              <a:off x="7041240" y="6052013"/>
              <a:ext cx="360" cy="145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4DCF2EE-B6A7-5843-A390-0A6BC402AF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32600" y="6043013"/>
                <a:ext cx="18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535F869-B47E-2842-91DE-8FA1053C8712}"/>
                  </a:ext>
                </a:extLst>
              </p14:cNvPr>
              <p14:cNvContentPartPr/>
              <p14:nvPr/>
            </p14:nvContentPartPr>
            <p14:xfrm>
              <a:off x="7058160" y="6126173"/>
              <a:ext cx="131040" cy="131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535F869-B47E-2842-91DE-8FA1053C871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49520" y="6117173"/>
                <a:ext cx="148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B7525D2-B349-EA47-90C8-95E134843B79}"/>
                  </a:ext>
                </a:extLst>
              </p14:cNvPr>
              <p14:cNvContentPartPr/>
              <p14:nvPr/>
            </p14:nvContentPartPr>
            <p14:xfrm>
              <a:off x="7278480" y="6199253"/>
              <a:ext cx="112320" cy="50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B7525D2-B349-EA47-90C8-95E134843B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69840" y="6190253"/>
                <a:ext cx="129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B2902B-525B-0A45-952A-15224697500A}"/>
                  </a:ext>
                </a:extLst>
              </p14:cNvPr>
              <p14:cNvContentPartPr/>
              <p14:nvPr/>
            </p14:nvContentPartPr>
            <p14:xfrm>
              <a:off x="7307640" y="6314453"/>
              <a:ext cx="97920" cy="66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B2902B-525B-0A45-952A-15224697500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98640" y="6305453"/>
                <a:ext cx="115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43E5B4D-990D-8A44-9215-72A250FE18E1}"/>
                  </a:ext>
                </a:extLst>
              </p14:cNvPr>
              <p14:cNvContentPartPr/>
              <p14:nvPr/>
            </p14:nvContentPartPr>
            <p14:xfrm>
              <a:off x="7508160" y="6120773"/>
              <a:ext cx="360" cy="388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43E5B4D-990D-8A44-9215-72A250FE18E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99520" y="6111773"/>
                <a:ext cx="18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3008" name="Ink 43007">
                <a:extLst>
                  <a:ext uri="{FF2B5EF4-FFF2-40B4-BE49-F238E27FC236}">
                    <a16:creationId xmlns:a16="http://schemas.microsoft.com/office/drawing/2014/main" id="{A31E925E-484A-BD48-9D2A-0EE0D597A692}"/>
                  </a:ext>
                </a:extLst>
              </p14:cNvPr>
              <p14:cNvContentPartPr/>
              <p14:nvPr/>
            </p14:nvContentPartPr>
            <p14:xfrm>
              <a:off x="6689880" y="6457013"/>
              <a:ext cx="1090440" cy="199800"/>
            </p14:xfrm>
          </p:contentPart>
        </mc:Choice>
        <mc:Fallback>
          <p:pic>
            <p:nvPicPr>
              <p:cNvPr id="43008" name="Ink 43007">
                <a:extLst>
                  <a:ext uri="{FF2B5EF4-FFF2-40B4-BE49-F238E27FC236}">
                    <a16:creationId xmlns:a16="http://schemas.microsoft.com/office/drawing/2014/main" id="{A31E925E-484A-BD48-9D2A-0EE0D597A69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80880" y="6448013"/>
                <a:ext cx="11080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3009" name="Ink 43008">
                <a:extLst>
                  <a:ext uri="{FF2B5EF4-FFF2-40B4-BE49-F238E27FC236}">
                    <a16:creationId xmlns:a16="http://schemas.microsoft.com/office/drawing/2014/main" id="{DCE3D7F7-40AF-394F-853E-DF44FDA9061B}"/>
                  </a:ext>
                </a:extLst>
              </p14:cNvPr>
              <p14:cNvContentPartPr/>
              <p14:nvPr/>
            </p14:nvContentPartPr>
            <p14:xfrm>
              <a:off x="7513560" y="6636293"/>
              <a:ext cx="146520" cy="142560"/>
            </p14:xfrm>
          </p:contentPart>
        </mc:Choice>
        <mc:Fallback>
          <p:pic>
            <p:nvPicPr>
              <p:cNvPr id="43009" name="Ink 43008">
                <a:extLst>
                  <a:ext uri="{FF2B5EF4-FFF2-40B4-BE49-F238E27FC236}">
                    <a16:creationId xmlns:a16="http://schemas.microsoft.com/office/drawing/2014/main" id="{DCE3D7F7-40AF-394F-853E-DF44FDA9061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04920" y="6627293"/>
                <a:ext cx="16416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13" name="Group 43012">
            <a:extLst>
              <a:ext uri="{FF2B5EF4-FFF2-40B4-BE49-F238E27FC236}">
                <a16:creationId xmlns:a16="http://schemas.microsoft.com/office/drawing/2014/main" id="{6A3ECF62-43FC-D740-895E-F2BA7B576A33}"/>
              </a:ext>
            </a:extLst>
          </p:cNvPr>
          <p:cNvGrpSpPr/>
          <p:nvPr/>
        </p:nvGrpSpPr>
        <p:grpSpPr>
          <a:xfrm>
            <a:off x="5893560" y="5822333"/>
            <a:ext cx="909000" cy="850680"/>
            <a:chOff x="5893560" y="5822333"/>
            <a:chExt cx="909000" cy="85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839025-CB19-C248-B2A1-C1DAC0509663}"/>
                    </a:ext>
                  </a:extLst>
                </p14:cNvPr>
                <p14:cNvContentPartPr/>
                <p14:nvPr/>
              </p14:nvContentPartPr>
              <p14:xfrm>
                <a:off x="5893560" y="5845733"/>
                <a:ext cx="137520" cy="78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839025-CB19-C248-B2A1-C1DAC05096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84560" y="5836733"/>
                  <a:ext cx="15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4BA12D-2BE3-9744-9056-D2AF3FFDFC0B}"/>
                    </a:ext>
                  </a:extLst>
                </p14:cNvPr>
                <p14:cNvContentPartPr/>
                <p14:nvPr/>
              </p14:nvContentPartPr>
              <p14:xfrm>
                <a:off x="6209280" y="6081893"/>
                <a:ext cx="9000" cy="425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4BA12D-2BE3-9744-9056-D2AF3FFDFC0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0640" y="6073253"/>
                  <a:ext cx="26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ECACEE-D8F4-6E46-837F-870DD2F897B8}"/>
                    </a:ext>
                  </a:extLst>
                </p14:cNvPr>
                <p14:cNvContentPartPr/>
                <p14:nvPr/>
              </p14:nvContentPartPr>
              <p14:xfrm>
                <a:off x="6216480" y="6184133"/>
                <a:ext cx="111240" cy="190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ECACEE-D8F4-6E46-837F-870DD2F897B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7480" y="6175133"/>
                  <a:ext cx="128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053DC0-52F8-4E47-976D-664BF6E481AD}"/>
                    </a:ext>
                  </a:extLst>
                </p14:cNvPr>
                <p14:cNvContentPartPr/>
                <p14:nvPr/>
              </p14:nvContentPartPr>
              <p14:xfrm>
                <a:off x="6380280" y="6269093"/>
                <a:ext cx="12960" cy="49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053DC0-52F8-4E47-976D-664BF6E481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71280" y="6260453"/>
                  <a:ext cx="30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B904C0-0D66-194C-8EF8-8D1543181C92}"/>
                    </a:ext>
                  </a:extLst>
                </p14:cNvPr>
                <p14:cNvContentPartPr/>
                <p14:nvPr/>
              </p14:nvContentPartPr>
              <p14:xfrm>
                <a:off x="6487920" y="6020693"/>
                <a:ext cx="100440" cy="40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B904C0-0D66-194C-8EF8-8D1543181C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79280" y="6011693"/>
                  <a:ext cx="118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75226E-85B7-DA46-971B-A76E886EEEF8}"/>
                    </a:ext>
                  </a:extLst>
                </p14:cNvPr>
                <p14:cNvContentPartPr/>
                <p14:nvPr/>
              </p14:nvContentPartPr>
              <p14:xfrm>
                <a:off x="6588360" y="6248933"/>
                <a:ext cx="214200" cy="424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75226E-85B7-DA46-971B-A76E886EEE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79720" y="6240293"/>
                  <a:ext cx="2318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012" name="Ink 43011">
                  <a:extLst>
                    <a:ext uri="{FF2B5EF4-FFF2-40B4-BE49-F238E27FC236}">
                      <a16:creationId xmlns:a16="http://schemas.microsoft.com/office/drawing/2014/main" id="{3A74E3C0-FBF2-D74B-86F2-47FCACBE5888}"/>
                    </a:ext>
                  </a:extLst>
                </p14:cNvPr>
                <p14:cNvContentPartPr/>
                <p14:nvPr/>
              </p14:nvContentPartPr>
              <p14:xfrm>
                <a:off x="5933880" y="5822333"/>
                <a:ext cx="138600" cy="271440"/>
              </p14:xfrm>
            </p:contentPart>
          </mc:Choice>
          <mc:Fallback>
            <p:pic>
              <p:nvPicPr>
                <p:cNvPr id="43012" name="Ink 43011">
                  <a:extLst>
                    <a:ext uri="{FF2B5EF4-FFF2-40B4-BE49-F238E27FC236}">
                      <a16:creationId xmlns:a16="http://schemas.microsoft.com/office/drawing/2014/main" id="{3A74E3C0-FBF2-D74B-86F2-47FCACBE58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25240" y="5813333"/>
                  <a:ext cx="15624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3014" name="Ink 43013">
                <a:extLst>
                  <a:ext uri="{FF2B5EF4-FFF2-40B4-BE49-F238E27FC236}">
                    <a16:creationId xmlns:a16="http://schemas.microsoft.com/office/drawing/2014/main" id="{769A0315-A95C-1742-9CDE-5DC7940263DA}"/>
                  </a:ext>
                </a:extLst>
              </p14:cNvPr>
              <p14:cNvContentPartPr/>
              <p14:nvPr/>
            </p14:nvContentPartPr>
            <p14:xfrm>
              <a:off x="4110840" y="4776533"/>
              <a:ext cx="4294080" cy="636840"/>
            </p14:xfrm>
          </p:contentPart>
        </mc:Choice>
        <mc:Fallback>
          <p:pic>
            <p:nvPicPr>
              <p:cNvPr id="43014" name="Ink 43013">
                <a:extLst>
                  <a:ext uri="{FF2B5EF4-FFF2-40B4-BE49-F238E27FC236}">
                    <a16:creationId xmlns:a16="http://schemas.microsoft.com/office/drawing/2014/main" id="{769A0315-A95C-1742-9CDE-5DC7940263D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01840" y="4767893"/>
                <a:ext cx="4311720" cy="65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17" name="Group 43016">
            <a:extLst>
              <a:ext uri="{FF2B5EF4-FFF2-40B4-BE49-F238E27FC236}">
                <a16:creationId xmlns:a16="http://schemas.microsoft.com/office/drawing/2014/main" id="{155BD222-881A-FA4C-9967-1468D5AE63BF}"/>
              </a:ext>
            </a:extLst>
          </p:cNvPr>
          <p:cNvGrpSpPr/>
          <p:nvPr/>
        </p:nvGrpSpPr>
        <p:grpSpPr>
          <a:xfrm>
            <a:off x="1597320" y="4557653"/>
            <a:ext cx="4693680" cy="1034640"/>
            <a:chOff x="1597320" y="4557653"/>
            <a:chExt cx="4693680" cy="10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C37D3C-25F5-A949-9863-1B6ECFF651AE}"/>
                    </a:ext>
                  </a:extLst>
                </p14:cNvPr>
                <p14:cNvContentPartPr/>
                <p14:nvPr/>
              </p14:nvContentPartPr>
              <p14:xfrm>
                <a:off x="1597320" y="4871213"/>
                <a:ext cx="279000" cy="354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C37D3C-25F5-A949-9863-1B6ECFF651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88320" y="4862573"/>
                  <a:ext cx="296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40511D-3610-5348-983A-4C1AD1A93112}"/>
                    </a:ext>
                  </a:extLst>
                </p14:cNvPr>
                <p14:cNvContentPartPr/>
                <p14:nvPr/>
              </p14:nvContentPartPr>
              <p14:xfrm>
                <a:off x="1864800" y="4886693"/>
                <a:ext cx="376200" cy="48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40511D-3610-5348-983A-4C1AD1A931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55800" y="4878053"/>
                  <a:ext cx="3938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540ED8-8C65-6C4B-8151-611DF56758C8}"/>
                    </a:ext>
                  </a:extLst>
                </p14:cNvPr>
                <p14:cNvContentPartPr/>
                <p14:nvPr/>
              </p14:nvContentPartPr>
              <p14:xfrm>
                <a:off x="2478600" y="5086133"/>
                <a:ext cx="16200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540ED8-8C65-6C4B-8151-611DF56758C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9600" y="5077133"/>
                  <a:ext cx="179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6A6DC2-D611-7948-A5F9-D3582458A51A}"/>
                    </a:ext>
                  </a:extLst>
                </p14:cNvPr>
                <p14:cNvContentPartPr/>
                <p14:nvPr/>
              </p14:nvContentPartPr>
              <p14:xfrm>
                <a:off x="2510280" y="5248133"/>
                <a:ext cx="198720" cy="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6A6DC2-D611-7948-A5F9-D3582458A51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01280" y="5239133"/>
                  <a:ext cx="216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CDC344-6163-5442-B90A-5535F516F7A7}"/>
                    </a:ext>
                  </a:extLst>
                </p14:cNvPr>
                <p14:cNvContentPartPr/>
                <p14:nvPr/>
              </p14:nvContentPartPr>
              <p14:xfrm>
                <a:off x="2870640" y="4866533"/>
                <a:ext cx="234360" cy="4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CDC344-6163-5442-B90A-5535F516F7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62000" y="4857893"/>
                  <a:ext cx="252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BEEB4B-2525-B243-AB3F-E2750B50DCD5}"/>
                    </a:ext>
                  </a:extLst>
                </p14:cNvPr>
                <p14:cNvContentPartPr/>
                <p14:nvPr/>
              </p14:nvContentPartPr>
              <p14:xfrm>
                <a:off x="2927520" y="4866533"/>
                <a:ext cx="245520" cy="45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BEEB4B-2525-B243-AB3F-E2750B50DC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18880" y="4857893"/>
                  <a:ext cx="2631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615256-BF9D-1143-83DB-C01218BD94FA}"/>
                    </a:ext>
                  </a:extLst>
                </p14:cNvPr>
                <p14:cNvContentPartPr/>
                <p14:nvPr/>
              </p14:nvContentPartPr>
              <p14:xfrm>
                <a:off x="3007440" y="5081813"/>
                <a:ext cx="1785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615256-BF9D-1143-83DB-C01218BD94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98800" y="5073173"/>
                  <a:ext cx="196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51422C-D114-AB42-A11E-10CBB832C0EA}"/>
                    </a:ext>
                  </a:extLst>
                </p14:cNvPr>
                <p14:cNvContentPartPr/>
                <p14:nvPr/>
              </p14:nvContentPartPr>
              <p14:xfrm>
                <a:off x="3292920" y="4954013"/>
                <a:ext cx="43200" cy="328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51422C-D114-AB42-A11E-10CBB832C0E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84280" y="4945013"/>
                  <a:ext cx="608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F40B10-9399-E346-A8EC-2F1455E561A1}"/>
                    </a:ext>
                  </a:extLst>
                </p14:cNvPr>
                <p14:cNvContentPartPr/>
                <p14:nvPr/>
              </p14:nvContentPartPr>
              <p14:xfrm>
                <a:off x="3561120" y="4995053"/>
                <a:ext cx="170640" cy="338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F40B10-9399-E346-A8EC-2F1455E561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52120" y="4986413"/>
                  <a:ext cx="188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6EE594-236E-FE4F-A9BA-0D1119D0AA49}"/>
                    </a:ext>
                  </a:extLst>
                </p14:cNvPr>
                <p14:cNvContentPartPr/>
                <p14:nvPr/>
              </p14:nvContentPartPr>
              <p14:xfrm>
                <a:off x="3753360" y="4965173"/>
                <a:ext cx="140760" cy="441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6EE594-236E-FE4F-A9BA-0D1119D0AA4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44720" y="4956533"/>
                  <a:ext cx="1584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031ED5-BC18-E64F-BE74-BEFA8C022F99}"/>
                    </a:ext>
                  </a:extLst>
                </p14:cNvPr>
                <p14:cNvContentPartPr/>
                <p14:nvPr/>
              </p14:nvContentPartPr>
              <p14:xfrm>
                <a:off x="4110840" y="5264333"/>
                <a:ext cx="216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031ED5-BC18-E64F-BE74-BEFA8C022F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02200" y="5255333"/>
                  <a:ext cx="234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F7BB5B-5BED-CF41-AA9E-9FFC217488F0}"/>
                    </a:ext>
                  </a:extLst>
                </p14:cNvPr>
                <p14:cNvContentPartPr/>
                <p14:nvPr/>
              </p14:nvContentPartPr>
              <p14:xfrm>
                <a:off x="4578120" y="4917293"/>
                <a:ext cx="326160" cy="441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F7BB5B-5BED-CF41-AA9E-9FFC217488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69480" y="4908653"/>
                  <a:ext cx="343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F016F7-C05A-E343-ACAA-68528D75FB07}"/>
                    </a:ext>
                  </a:extLst>
                </p14:cNvPr>
                <p14:cNvContentPartPr/>
                <p14:nvPr/>
              </p14:nvContentPartPr>
              <p14:xfrm>
                <a:off x="5062680" y="5021333"/>
                <a:ext cx="360" cy="523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F016F7-C05A-E343-ACAA-68528D75FB0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53680" y="5012693"/>
                  <a:ext cx="180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626E7B-5F7C-894A-87A8-2ACFD264AB99}"/>
                    </a:ext>
                  </a:extLst>
                </p14:cNvPr>
                <p14:cNvContentPartPr/>
                <p14:nvPr/>
              </p14:nvContentPartPr>
              <p14:xfrm>
                <a:off x="5062680" y="5053013"/>
                <a:ext cx="126360" cy="219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626E7B-5F7C-894A-87A8-2ACFD264AB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3680" y="5044373"/>
                  <a:ext cx="144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FBAC42-E0D7-2748-BCE7-124920ADC213}"/>
                    </a:ext>
                  </a:extLst>
                </p14:cNvPr>
                <p14:cNvContentPartPr/>
                <p14:nvPr/>
              </p14:nvContentPartPr>
              <p14:xfrm>
                <a:off x="5252040" y="5336693"/>
                <a:ext cx="12240" cy="125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FBAC42-E0D7-2748-BCE7-124920ADC2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43040" y="5327693"/>
                  <a:ext cx="29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96E490-BF9D-FE46-8972-B103FDF1DD1A}"/>
                    </a:ext>
                  </a:extLst>
                </p14:cNvPr>
                <p14:cNvContentPartPr/>
                <p14:nvPr/>
              </p14:nvContentPartPr>
              <p14:xfrm>
                <a:off x="5267880" y="5251373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96E490-BF9D-FE46-8972-B103FDF1DD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9240" y="52427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70B5B9-4BC9-1D4A-980C-9902DA1330ED}"/>
                    </a:ext>
                  </a:extLst>
                </p14:cNvPr>
                <p14:cNvContentPartPr/>
                <p14:nvPr/>
              </p14:nvContentPartPr>
              <p14:xfrm>
                <a:off x="5454000" y="5005493"/>
                <a:ext cx="6408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70B5B9-4BC9-1D4A-980C-9902DA1330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5000" y="4996853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78131E-2084-1E41-B337-08D0EC332797}"/>
                    </a:ext>
                  </a:extLst>
                </p14:cNvPr>
                <p14:cNvContentPartPr/>
                <p14:nvPr/>
              </p14:nvContentPartPr>
              <p14:xfrm>
                <a:off x="5453640" y="5009813"/>
                <a:ext cx="198720" cy="324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78131E-2084-1E41-B337-08D0EC3327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4640" y="5001173"/>
                  <a:ext cx="216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C9F057-2FC1-A64F-81A5-A919ACF875C9}"/>
                    </a:ext>
                  </a:extLst>
                </p14:cNvPr>
                <p14:cNvContentPartPr/>
                <p14:nvPr/>
              </p14:nvContentPartPr>
              <p14:xfrm>
                <a:off x="5513400" y="5188013"/>
                <a:ext cx="6768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C9F057-2FC1-A64F-81A5-A919ACF875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04760" y="5179013"/>
                  <a:ext cx="8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7DF36EF-DDD9-CA49-8832-26FC9C99047F}"/>
                    </a:ext>
                  </a:extLst>
                </p14:cNvPr>
                <p14:cNvContentPartPr/>
                <p14:nvPr/>
              </p14:nvContentPartPr>
              <p14:xfrm>
                <a:off x="5714640" y="5091173"/>
                <a:ext cx="226800" cy="317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7DF36EF-DDD9-CA49-8832-26FC9C9904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05640" y="5082533"/>
                  <a:ext cx="244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6CA2FA-EEE1-9641-80EA-42CB92F2F561}"/>
                    </a:ext>
                  </a:extLst>
                </p14:cNvPr>
                <p14:cNvContentPartPr/>
                <p14:nvPr/>
              </p14:nvContentPartPr>
              <p14:xfrm>
                <a:off x="6083640" y="5166773"/>
                <a:ext cx="360" cy="133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6CA2FA-EEE1-9641-80EA-42CB92F2F5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74640" y="5157773"/>
                  <a:ext cx="18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48A576-E8C7-6144-88DF-BAC118D78981}"/>
                    </a:ext>
                  </a:extLst>
                </p14:cNvPr>
                <p14:cNvContentPartPr/>
                <p14:nvPr/>
              </p14:nvContentPartPr>
              <p14:xfrm>
                <a:off x="6083640" y="5063453"/>
                <a:ext cx="864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48A576-E8C7-6144-88DF-BAC118D789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74640" y="5054453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4B085A-8BE3-F340-94F2-DEB72DE55712}"/>
                    </a:ext>
                  </a:extLst>
                </p14:cNvPr>
                <p14:cNvContentPartPr/>
                <p14:nvPr/>
              </p14:nvContentPartPr>
              <p14:xfrm>
                <a:off x="6184440" y="4882373"/>
                <a:ext cx="106560" cy="58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4B085A-8BE3-F340-94F2-DEB72DE557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75440" y="4873733"/>
                  <a:ext cx="1242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3016" name="Ink 43015">
                  <a:extLst>
                    <a:ext uri="{FF2B5EF4-FFF2-40B4-BE49-F238E27FC236}">
                      <a16:creationId xmlns:a16="http://schemas.microsoft.com/office/drawing/2014/main" id="{AC0B5033-5972-A14B-9653-59746399CD76}"/>
                    </a:ext>
                  </a:extLst>
                </p14:cNvPr>
                <p14:cNvContentPartPr/>
                <p14:nvPr/>
              </p14:nvContentPartPr>
              <p14:xfrm>
                <a:off x="2578320" y="4557653"/>
                <a:ext cx="1444680" cy="1034640"/>
              </p14:xfrm>
            </p:contentPart>
          </mc:Choice>
          <mc:Fallback>
            <p:pic>
              <p:nvPicPr>
                <p:cNvPr id="43016" name="Ink 43015">
                  <a:extLst>
                    <a:ext uri="{FF2B5EF4-FFF2-40B4-BE49-F238E27FC236}">
                      <a16:creationId xmlns:a16="http://schemas.microsoft.com/office/drawing/2014/main" id="{AC0B5033-5972-A14B-9653-59746399CD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69320" y="4548653"/>
                  <a:ext cx="1462320" cy="105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B139C1D-A9DD-4402-9E7C-035A4930C5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505" y="647701"/>
            <a:ext cx="11040533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Gain Ratio</a:t>
            </a:r>
            <a:endParaRPr lang="en-US" dirty="0">
              <a:solidFill>
                <a:schemeClr val="accent1"/>
              </a:solidFill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035" name="Rectangle 3">
                <a:extLst>
                  <a:ext uri="{FF2B5EF4-FFF2-40B4-BE49-F238E27FC236}">
                    <a16:creationId xmlns:a16="http://schemas.microsoft.com/office/drawing/2014/main" id="{14EC38C6-8F27-4C54-B15E-875213CD1984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547248" y="1406470"/>
                <a:ext cx="8382000" cy="510540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Monotype Sorts" charset="0"/>
                  <a:buChar char="l"/>
                  <a:defRPr/>
                </a:pPr>
                <a:r>
                  <a:rPr lang="en-US" sz="2000" dirty="0"/>
                  <a:t>Gain Ratio: 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endParaRPr lang="en-US" sz="2000" dirty="0"/>
              </a:p>
              <a:p>
                <a:pPr marL="1146175" lvl="2" indent="-228600">
                  <a:buFont typeface="Wingdings" charset="0"/>
                  <a:buChar char="u"/>
                  <a:defRPr/>
                </a:pPr>
                <a:endParaRPr lang="en-US" sz="2000" dirty="0"/>
              </a:p>
              <a:p>
                <a:pPr marL="1146175" lvl="2" indent="-228600">
                  <a:buFont typeface="Wingdings" charset="0"/>
                  <a:buChar char="u"/>
                  <a:defRPr/>
                </a:pPr>
                <a:endParaRPr lang="en-US" sz="2000" dirty="0"/>
              </a:p>
              <a:p>
                <a:pPr marL="457200" lvl="2">
                  <a:buNone/>
                  <a:defRPr/>
                </a:pPr>
                <a:r>
                  <a:rPr lang="en-US" sz="2000" dirty="0"/>
                  <a:t>	Parent Node,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split into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partitions (children)</a:t>
                </a:r>
              </a:p>
              <a:p>
                <a:pPr marL="457200" lvl="2">
                  <a:buNone/>
                  <a:defRPr/>
                </a:pPr>
                <a:r>
                  <a:rPr lang="en-US" sz="20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number of records in child node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sz="2000" dirty="0">
                    <a:latin typeface="Times New Roman" charset="0"/>
                  </a:rPr>
                </a:br>
                <a:endParaRPr lang="en-US" sz="2000" dirty="0"/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000" dirty="0"/>
                  <a:t>Adjusts Information Gain by the entropy of the partitioning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𝑆𝑝𝑙𝑖𝑡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𝐼𝑛𝑓𝑜</m:t>
                    </m:r>
                  </m:oMath>
                </a14:m>
                <a:r>
                  <a:rPr lang="en-US" sz="2000" dirty="0"/>
                  <a:t>). </a:t>
                </a:r>
              </a:p>
              <a:p>
                <a:pPr marL="1146175" lvl="2" indent="-228600">
                  <a:buFont typeface="Wingdings" charset="0"/>
                  <a:buChar char="u"/>
                  <a:defRPr/>
                </a:pPr>
                <a:r>
                  <a:rPr lang="en-US" sz="2000" dirty="0"/>
                  <a:t>Higher entropy partitioning (large number of small partitions) is penalized!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000" dirty="0"/>
                  <a:t>Used in C4.5 algorithm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000" dirty="0"/>
                  <a:t>Designed to overcome the</a:t>
                </a:r>
              </a:p>
            </p:txBody>
          </p:sp>
        </mc:Choice>
        <mc:Fallback>
          <p:sp>
            <p:nvSpPr>
              <p:cNvPr id="44035" name="Rectangle 3">
                <a:extLst>
                  <a:ext uri="{FF2B5EF4-FFF2-40B4-BE49-F238E27FC236}">
                    <a16:creationId xmlns:a16="http://schemas.microsoft.com/office/drawing/2014/main" id="{14EC38C6-8F27-4C54-B15E-875213CD1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547248" y="1406470"/>
                <a:ext cx="8382000" cy="5105400"/>
              </a:xfrm>
              <a:blipFill>
                <a:blip r:embed="rId2"/>
                <a:stretch>
                  <a:fillRect l="-151" t="-2481" b="-3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1D27D-8A15-4706-B134-F62DBFCA9F71}"/>
                  </a:ext>
                </a:extLst>
              </p:cNvPr>
              <p:cNvSpPr txBox="1"/>
              <p:nvPr/>
            </p:nvSpPr>
            <p:spPr>
              <a:xfrm>
                <a:off x="2572440" y="1985076"/>
                <a:ext cx="6818662" cy="8717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𝐺𝑎𝑖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𝑆𝑝𝑙𝑖𝑡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𝐼𝑛𝑓𝑜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1D27D-8A15-4706-B134-F62DBFCA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440" y="1985076"/>
                <a:ext cx="6818662" cy="871713"/>
              </a:xfrm>
              <a:prstGeom prst="rect">
                <a:avLst/>
              </a:prstGeom>
              <a:blipFill>
                <a:blip r:embed="rId3"/>
                <a:stretch>
                  <a:fillRect l="-372" t="-111429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6A8CF-D5F1-0A41-BCDF-33EBC8329BDE}"/>
              </a:ext>
            </a:extLst>
          </p:cNvPr>
          <p:cNvGrpSpPr/>
          <p:nvPr/>
        </p:nvGrpSpPr>
        <p:grpSpPr>
          <a:xfrm>
            <a:off x="4244760" y="1133333"/>
            <a:ext cx="1356840" cy="1271880"/>
            <a:chOff x="4244760" y="1133333"/>
            <a:chExt cx="1356840" cy="12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7EBAE3-CF0D-BB46-A192-2F3B5BAA1C00}"/>
                    </a:ext>
                  </a:extLst>
                </p14:cNvPr>
                <p14:cNvContentPartPr/>
                <p14:nvPr/>
              </p14:nvContentPartPr>
              <p14:xfrm>
                <a:off x="4244760" y="1868093"/>
                <a:ext cx="1356840" cy="537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7EBAE3-CF0D-BB46-A192-2F3B5BAA1C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6120" y="1859093"/>
                  <a:ext cx="13744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F5C22D-F4D2-B54D-9192-87991E1F10DF}"/>
                    </a:ext>
                  </a:extLst>
                </p14:cNvPr>
                <p14:cNvContentPartPr/>
                <p14:nvPr/>
              </p14:nvContentPartPr>
              <p14:xfrm>
                <a:off x="4622400" y="1252133"/>
                <a:ext cx="64800" cy="63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F5C22D-F4D2-B54D-9192-87991E1F10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13400" y="1243493"/>
                  <a:ext cx="8244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13B185-3197-8A4B-9492-C804027F3F69}"/>
                    </a:ext>
                  </a:extLst>
                </p14:cNvPr>
                <p14:cNvContentPartPr/>
                <p14:nvPr/>
              </p14:nvContentPartPr>
              <p14:xfrm>
                <a:off x="4790880" y="1483253"/>
                <a:ext cx="34920" cy="358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13B185-3197-8A4B-9492-C804027F3F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82240" y="1474253"/>
                  <a:ext cx="52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5EF795-11B5-8446-8638-8D780275782A}"/>
                    </a:ext>
                  </a:extLst>
                </p14:cNvPr>
                <p14:cNvContentPartPr/>
                <p14:nvPr/>
              </p14:nvContentPartPr>
              <p14:xfrm>
                <a:off x="4911120" y="1133333"/>
                <a:ext cx="145800" cy="29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5EF795-11B5-8446-8638-8D78027578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02120" y="1124333"/>
                  <a:ext cx="163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3AF652-9AF4-EE47-A4F7-A1732FA410BB}"/>
                    </a:ext>
                  </a:extLst>
                </p14:cNvPr>
                <p14:cNvContentPartPr/>
                <p14:nvPr/>
              </p14:nvContentPartPr>
              <p14:xfrm>
                <a:off x="5053680" y="1188053"/>
                <a:ext cx="166320" cy="19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3AF652-9AF4-EE47-A4F7-A1732FA410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4680" y="1179413"/>
                  <a:ext cx="183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0019E2-734C-8C43-9C17-D07E1F0BAA32}"/>
                    </a:ext>
                  </a:extLst>
                </p14:cNvPr>
                <p14:cNvContentPartPr/>
                <p14:nvPr/>
              </p14:nvContentPartPr>
              <p14:xfrm>
                <a:off x="5181120" y="1310453"/>
                <a:ext cx="167400" cy="20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0019E2-734C-8C43-9C17-D07E1F0BAA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2120" y="1301813"/>
                  <a:ext cx="1850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0E6643-59CA-CC4C-A4C4-3BD779C78B66}"/>
                  </a:ext>
                </a:extLst>
              </p14:cNvPr>
              <p14:cNvContentPartPr/>
              <p14:nvPr/>
            </p14:nvContentPartPr>
            <p14:xfrm>
              <a:off x="4462200" y="2782493"/>
              <a:ext cx="997200" cy="221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0E6643-59CA-CC4C-A4C4-3BD779C78B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53560" y="2773853"/>
                <a:ext cx="1014840" cy="23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0">
            <a:extLst>
              <a:ext uri="{FF2B5EF4-FFF2-40B4-BE49-F238E27FC236}">
                <a16:creationId xmlns:a16="http://schemas.microsoft.com/office/drawing/2014/main" id="{88D91FEC-A941-47CC-99F5-40D7974149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0846" y="2034134"/>
            <a:ext cx="4376250" cy="4286402"/>
          </a:xfrm>
        </p:spPr>
      </p:pic>
      <p:sp>
        <p:nvSpPr>
          <p:cNvPr id="26627" name="Rectangle 6">
            <a:extLst>
              <a:ext uri="{FF2B5EF4-FFF2-40B4-BE49-F238E27FC236}">
                <a16:creationId xmlns:a16="http://schemas.microsoft.com/office/drawing/2014/main" id="{BF26A80B-9FC2-4BDA-87FA-0FC0742FD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How to determine the Best Split</a:t>
            </a:r>
          </a:p>
        </p:txBody>
      </p:sp>
      <p:graphicFrame>
        <p:nvGraphicFramePr>
          <p:cNvPr id="32771" name="Object 5">
            <a:extLst>
              <a:ext uri="{FF2B5EF4-FFF2-40B4-BE49-F238E27FC236}">
                <a16:creationId xmlns:a16="http://schemas.microsoft.com/office/drawing/2014/main" id="{F868737F-DC54-4051-A73E-55DCA0DC0A5E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23347517"/>
              </p:ext>
            </p:extLst>
          </p:nvPr>
        </p:nvGraphicFramePr>
        <p:xfrm>
          <a:off x="223593" y="3894288"/>
          <a:ext cx="7589837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9" name="Visio" r:id="rId4" imgW="9652000" imgH="2247900" progId="Visio.Drawing.6">
                  <p:embed/>
                </p:oleObj>
              </mc:Choice>
              <mc:Fallback>
                <p:oleObj name="Visio" r:id="rId4" imgW="9652000" imgH="2247900" progId="Visio.Drawing.6">
                  <p:embed/>
                  <p:pic>
                    <p:nvPicPr>
                      <p:cNvPr id="32771" name="Object 5">
                        <a:extLst>
                          <a:ext uri="{FF2B5EF4-FFF2-40B4-BE49-F238E27FC236}">
                            <a16:creationId xmlns:a16="http://schemas.microsoft.com/office/drawing/2014/main" id="{F868737F-DC54-4051-A73E-55DCA0DC0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93" y="3894288"/>
                        <a:ext cx="7589837" cy="177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 Box 8">
            <a:extLst>
              <a:ext uri="{FF2B5EF4-FFF2-40B4-BE49-F238E27FC236}">
                <a16:creationId xmlns:a16="http://schemas.microsoft.com/office/drawing/2014/main" id="{2DE94204-FD3A-4289-9699-A34D3099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12" y="2002549"/>
            <a:ext cx="6050280" cy="17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Before Splitting: 10 records of class 0 (c0),</a:t>
            </a:r>
            <a:br>
              <a:rPr lang="en-US" altLang="en-US" sz="1800" dirty="0"/>
            </a:br>
            <a:r>
              <a:rPr lang="en-US" altLang="en-US" sz="1800" dirty="0"/>
              <a:t>		10 records of class 1 (c1)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What are the values of the label for this data? How many cases / records for each label. 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Learn the type of each attribute / feature, their values. </a:t>
            </a:r>
          </a:p>
        </p:txBody>
      </p:sp>
      <p:sp>
        <p:nvSpPr>
          <p:cNvPr id="32773" name="Text Box 9">
            <a:extLst>
              <a:ext uri="{FF2B5EF4-FFF2-40B4-BE49-F238E27FC236}">
                <a16:creationId xmlns:a16="http://schemas.microsoft.com/office/drawing/2014/main" id="{7B664C1E-ADF5-4EF1-AD98-DCAB7B32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645" y="5788527"/>
            <a:ext cx="510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Which test condition is the best?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BB4EB6D-D451-45BA-9136-20124E60E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Measures of Node Impurity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0C85A6B-940F-44C4-B348-A9948B68E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2" y="2077136"/>
            <a:ext cx="8050744" cy="3741353"/>
          </a:xfrm>
        </p:spPr>
        <p:txBody>
          <a:bodyPr>
            <a:noAutofit/>
          </a:bodyPr>
          <a:lstStyle/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Gini Index</a:t>
            </a:r>
          </a:p>
          <a:p>
            <a:pPr marL="0" indent="0">
              <a:buNone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Entropy</a:t>
            </a:r>
          </a:p>
          <a:p>
            <a:pPr>
              <a:buFont typeface="Monotype Sorts" charset="0"/>
              <a:buChar char="l"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Misclassification error </a:t>
            </a:r>
            <a:r>
              <a:rPr lang="en-US" sz="2000" dirty="0">
                <a:cs typeface="+mn-cs"/>
              </a:rPr>
              <a:t>(confusing matrix for decision tree)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2649776" y="2312960"/>
                <a:ext cx="3781484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76" y="2312960"/>
                <a:ext cx="3781484" cy="1037848"/>
              </a:xfrm>
              <a:prstGeom prst="rect">
                <a:avLst/>
              </a:prstGeom>
              <a:blipFill>
                <a:blip r:embed="rId2"/>
                <a:stretch>
                  <a:fillRect l="-1338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2410897" y="3947813"/>
                <a:ext cx="4259243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7" y="3947813"/>
                <a:ext cx="4259243" cy="1037848"/>
              </a:xfrm>
              <a:prstGeom prst="rect">
                <a:avLst/>
              </a:prstGeom>
              <a:blipFill>
                <a:blip r:embed="rId3"/>
                <a:stretch>
                  <a:fillRect l="-1780" t="-117073" r="-1780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/>
              <p:nvPr/>
            </p:nvSpPr>
            <p:spPr>
              <a:xfrm>
                <a:off x="2410897" y="6110008"/>
                <a:ext cx="5315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7" y="6110008"/>
                <a:ext cx="5315301" cy="369332"/>
              </a:xfrm>
              <a:prstGeom prst="rect">
                <a:avLst/>
              </a:prstGeom>
              <a:blipFill>
                <a:blip r:embed="rId4"/>
                <a:stretch>
                  <a:fillRect l="-1429" t="-3226" r="-14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/>
              <p:nvPr/>
            </p:nvSpPr>
            <p:spPr>
              <a:xfrm>
                <a:off x="6934199" y="2486360"/>
                <a:ext cx="48114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frequency of class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 at node t,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is the total number of classes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99" y="2486360"/>
                <a:ext cx="4811423" cy="707886"/>
              </a:xfrm>
              <a:prstGeom prst="rect">
                <a:avLst/>
              </a:prstGeom>
              <a:blipFill>
                <a:blip r:embed="rId5"/>
                <a:stretch>
                  <a:fillRect l="-1316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B94C05F-1DDA-FB4D-B705-1E9093DFEC90}"/>
              </a:ext>
            </a:extLst>
          </p:cNvPr>
          <p:cNvGrpSpPr/>
          <p:nvPr/>
        </p:nvGrpSpPr>
        <p:grpSpPr>
          <a:xfrm>
            <a:off x="2400634" y="3187337"/>
            <a:ext cx="1681560" cy="1088280"/>
            <a:chOff x="2400634" y="3187337"/>
            <a:chExt cx="1681560" cy="10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0DA6D3-577B-3143-9F2F-F8B17FB5F26D}"/>
                    </a:ext>
                  </a:extLst>
                </p14:cNvPr>
                <p14:cNvContentPartPr/>
                <p14:nvPr/>
              </p14:nvContentPartPr>
              <p14:xfrm>
                <a:off x="2400634" y="3267257"/>
                <a:ext cx="751680" cy="576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0DA6D3-577B-3143-9F2F-F8B17FB5F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91634" y="3258257"/>
                  <a:ext cx="7693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7C62E6-BC38-354E-BEB9-250AB0D3BC34}"/>
                    </a:ext>
                  </a:extLst>
                </p14:cNvPr>
                <p14:cNvContentPartPr/>
                <p14:nvPr/>
              </p14:nvContentPartPr>
              <p14:xfrm>
                <a:off x="2422234" y="3899057"/>
                <a:ext cx="672480" cy="306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7C62E6-BC38-354E-BEB9-250AB0D3BC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3234" y="3890057"/>
                  <a:ext cx="69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7E08BA-48B2-5144-BE06-03C0D41E85C4}"/>
                    </a:ext>
                  </a:extLst>
                </p14:cNvPr>
                <p14:cNvContentPartPr/>
                <p14:nvPr/>
              </p14:nvContentPartPr>
              <p14:xfrm>
                <a:off x="3415834" y="3187337"/>
                <a:ext cx="192960" cy="355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7E08BA-48B2-5144-BE06-03C0D41E85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7194" y="3178337"/>
                  <a:ext cx="2106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08740D-D5D4-ED48-91DD-41EE3C0498D4}"/>
                    </a:ext>
                  </a:extLst>
                </p14:cNvPr>
                <p14:cNvContentPartPr/>
                <p14:nvPr/>
              </p14:nvContentPartPr>
              <p14:xfrm>
                <a:off x="3770434" y="3201737"/>
                <a:ext cx="181440" cy="29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08740D-D5D4-ED48-91DD-41EE3C0498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1434" y="3192737"/>
                  <a:ext cx="199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D59FD-EF0A-B64D-B588-57D0B19335D2}"/>
                    </a:ext>
                  </a:extLst>
                </p14:cNvPr>
                <p14:cNvContentPartPr/>
                <p14:nvPr/>
              </p14:nvContentPartPr>
              <p14:xfrm>
                <a:off x="3899674" y="3409457"/>
                <a:ext cx="182520" cy="198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D59FD-EF0A-B64D-B588-57D0B1933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90674" y="3400817"/>
                  <a:ext cx="200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3455F1-63AB-9947-8B55-FFF61540BCBE}"/>
                    </a:ext>
                  </a:extLst>
                </p14:cNvPr>
                <p14:cNvContentPartPr/>
                <p14:nvPr/>
              </p14:nvContentPartPr>
              <p14:xfrm>
                <a:off x="3366154" y="3875657"/>
                <a:ext cx="296280" cy="34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3455F1-63AB-9947-8B55-FFF61540BC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7514" y="3867017"/>
                  <a:ext cx="313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37E5A2-D5DD-8E4C-A39E-229C8CA62BF4}"/>
                    </a:ext>
                  </a:extLst>
                </p14:cNvPr>
                <p14:cNvContentPartPr/>
                <p14:nvPr/>
              </p14:nvContentPartPr>
              <p14:xfrm>
                <a:off x="3530314" y="4113617"/>
                <a:ext cx="152280" cy="16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37E5A2-D5DD-8E4C-A39E-229C8CA62B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1314" y="4104617"/>
                  <a:ext cx="16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9FE8D3-A340-274D-9CC7-061375EF21A0}"/>
                    </a:ext>
                  </a:extLst>
                </p14:cNvPr>
                <p14:cNvContentPartPr/>
                <p14:nvPr/>
              </p14:nvContentPartPr>
              <p14:xfrm>
                <a:off x="3731914" y="3765137"/>
                <a:ext cx="259200" cy="445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9FE8D3-A340-274D-9CC7-061375EF21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3274" y="3756497"/>
                  <a:ext cx="276840" cy="46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699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D866F26-FADC-4DC3-8B26-F5BFD39B8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0119" y="1046097"/>
            <a:ext cx="8534400" cy="533400"/>
          </a:xfrm>
        </p:spPr>
        <p:txBody>
          <a:bodyPr/>
          <a:lstStyle/>
          <a:p>
            <a:pPr>
              <a:defRPr/>
            </a:pPr>
            <a:r>
              <a:rPr lang="en-US"/>
              <a:t>Measure of Impurity: Classification Error</a:t>
            </a:r>
            <a:endParaRPr lang="en-US"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083" name="Rectangle 3">
                <a:extLst>
                  <a:ext uri="{FF2B5EF4-FFF2-40B4-BE49-F238E27FC236}">
                    <a16:creationId xmlns:a16="http://schemas.microsoft.com/office/drawing/2014/main" id="{65C5A524-0CE4-4BF7-9AF0-750C19FE06D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1192" y="2697280"/>
                <a:ext cx="11029615" cy="3678303"/>
              </a:xfrm>
            </p:spPr>
            <p:txBody>
              <a:bodyPr/>
              <a:lstStyle/>
              <a:p>
                <a:pPr marL="342900" indent="-342900">
                  <a:buFont typeface="Monotype Sorts" charset="0"/>
                  <a:buChar char="l"/>
                  <a:defRPr/>
                </a:pPr>
                <a:r>
                  <a:rPr lang="en-US" dirty="0">
                    <a:cs typeface="+mn-cs"/>
                  </a:rPr>
                  <a:t>Classification error at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cs typeface="+mn-cs"/>
                </a:endParaRPr>
              </a:p>
              <a:p>
                <a:pPr marL="342900" indent="-342900">
                  <a:buFont typeface="Monotype Sorts" charset="0"/>
                  <a:buChar char="l"/>
                  <a:defRPr/>
                </a:pPr>
                <a:endParaRPr lang="en-US" dirty="0">
                  <a:cs typeface="+mn-cs"/>
                </a:endParaRPr>
              </a:p>
              <a:p>
                <a:pPr marL="342900" indent="-342900">
                  <a:buFont typeface="Monotype Sorts" charset="0"/>
                  <a:buChar char="l"/>
                  <a:defRPr/>
                </a:pPr>
                <a:endParaRPr lang="en-US" dirty="0">
                  <a:cs typeface="+mn-cs"/>
                </a:endParaRP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endParaRPr lang="en-US" sz="2400" dirty="0"/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400" dirty="0"/>
                  <a:t>Maximum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1−1/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when records are equally distributed among all classes, implying the least interesting situation</a:t>
                </a:r>
              </a:p>
              <a:p>
                <a:pPr marL="742950" lvl="1" indent="-285750">
                  <a:buFont typeface="Arial" charset="0"/>
                  <a:buChar char="–"/>
                  <a:defRPr/>
                </a:pPr>
                <a:r>
                  <a:rPr lang="en-US" sz="2400" dirty="0"/>
                  <a:t>Minimum of 0 when all records belong to one class, implying the most interesting situation</a:t>
                </a:r>
              </a:p>
            </p:txBody>
          </p:sp>
        </mc:Choice>
        <mc:Fallback>
          <p:sp>
            <p:nvSpPr>
              <p:cNvPr id="46083" name="Rectangle 3">
                <a:extLst>
                  <a:ext uri="{FF2B5EF4-FFF2-40B4-BE49-F238E27FC236}">
                    <a16:creationId xmlns:a16="http://schemas.microsoft.com/office/drawing/2014/main" id="{65C5A524-0CE4-4BF7-9AF0-750C19FE0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1192" y="2697280"/>
                <a:ext cx="11029615" cy="3678303"/>
              </a:xfrm>
              <a:blipFill>
                <a:blip r:embed="rId2"/>
                <a:stretch>
                  <a:fillRect l="-115" r="-57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A0C4D-0C59-4BFA-A6F3-3CB425CAB844}"/>
                  </a:ext>
                </a:extLst>
              </p:cNvPr>
              <p:cNvSpPr txBox="1"/>
              <p:nvPr/>
            </p:nvSpPr>
            <p:spPr>
              <a:xfrm>
                <a:off x="3140990" y="3429000"/>
                <a:ext cx="430476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lang="en-US" sz="2800" i="1">
                          <a:latin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A0C4D-0C59-4BFA-A6F3-3CB425CA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90" y="3429000"/>
                <a:ext cx="4304768" cy="563680"/>
              </a:xfrm>
              <a:prstGeom prst="rect">
                <a:avLst/>
              </a:prstGeom>
              <a:blipFill>
                <a:blip r:embed="rId3"/>
                <a:stretch>
                  <a:fillRect l="-1471" t="-6667" r="-205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AF0C745-CD98-4A1A-AB30-4315773BB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Computing Error of a Single Node</a:t>
            </a:r>
          </a:p>
        </p:txBody>
      </p:sp>
      <p:graphicFrame>
        <p:nvGraphicFramePr>
          <p:cNvPr id="58370" name="Object 3">
            <a:extLst>
              <a:ext uri="{FF2B5EF4-FFF2-40B4-BE49-F238E27FC236}">
                <a16:creationId xmlns:a16="http://schemas.microsoft.com/office/drawing/2014/main" id="{6A48B403-AB3C-4FD0-8E61-791D9E764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547110"/>
              </p:ext>
            </p:extLst>
          </p:nvPr>
        </p:nvGraphicFramePr>
        <p:xfrm>
          <a:off x="1813302" y="2882416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5" name="Document" r:id="rId3" imgW="3238500" imgH="1357884" progId="Word.Document.8">
                  <p:embed/>
                </p:oleObj>
              </mc:Choice>
              <mc:Fallback>
                <p:oleObj name="Document" r:id="rId3" imgW="3238500" imgH="1357884" progId="Word.Document.8">
                  <p:embed/>
                  <p:pic>
                    <p:nvPicPr>
                      <p:cNvPr id="58370" name="Object 3">
                        <a:extLst>
                          <a:ext uri="{FF2B5EF4-FFF2-40B4-BE49-F238E27FC236}">
                            <a16:creationId xmlns:a16="http://schemas.microsoft.com/office/drawing/2014/main" id="{6A48B403-AB3C-4FD0-8E61-791D9E764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302" y="2882416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4">
            <a:extLst>
              <a:ext uri="{FF2B5EF4-FFF2-40B4-BE49-F238E27FC236}">
                <a16:creationId xmlns:a16="http://schemas.microsoft.com/office/drawing/2014/main" id="{7F74DCE7-9836-4233-8C29-3FB116405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678347"/>
              </p:ext>
            </p:extLst>
          </p:nvPr>
        </p:nvGraphicFramePr>
        <p:xfrm>
          <a:off x="1889502" y="5724041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6" name="Document" r:id="rId5" imgW="3238500" imgH="1382268" progId="Word.Document.8">
                  <p:embed/>
                </p:oleObj>
              </mc:Choice>
              <mc:Fallback>
                <p:oleObj name="Document" r:id="rId5" imgW="3238500" imgH="1382268" progId="Word.Document.8">
                  <p:embed/>
                  <p:pic>
                    <p:nvPicPr>
                      <p:cNvPr id="58371" name="Object 4">
                        <a:extLst>
                          <a:ext uri="{FF2B5EF4-FFF2-40B4-BE49-F238E27FC236}">
                            <a16:creationId xmlns:a16="http://schemas.microsoft.com/office/drawing/2014/main" id="{7F74DCE7-9836-4233-8C29-3FB1164055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502" y="5724041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5">
            <a:extLst>
              <a:ext uri="{FF2B5EF4-FFF2-40B4-BE49-F238E27FC236}">
                <a16:creationId xmlns:a16="http://schemas.microsoft.com/office/drawing/2014/main" id="{125CF67F-23C4-411B-9952-9BE05B9582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074590"/>
              </p:ext>
            </p:extLst>
          </p:nvPr>
        </p:nvGraphicFramePr>
        <p:xfrm>
          <a:off x="1889502" y="436037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7" name="Document" r:id="rId7" imgW="3238500" imgH="1357884" progId="Word.Document.8">
                  <p:embed/>
                </p:oleObj>
              </mc:Choice>
              <mc:Fallback>
                <p:oleObj name="Document" r:id="rId7" imgW="3238500" imgH="1357884" progId="Word.Document.8">
                  <p:embed/>
                  <p:pic>
                    <p:nvPicPr>
                      <p:cNvPr id="58372" name="Object 5">
                        <a:extLst>
                          <a:ext uri="{FF2B5EF4-FFF2-40B4-BE49-F238E27FC236}">
                            <a16:creationId xmlns:a16="http://schemas.microsoft.com/office/drawing/2014/main" id="{125CF67F-23C4-411B-9952-9BE05B9582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502" y="4360378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6">
            <a:extLst>
              <a:ext uri="{FF2B5EF4-FFF2-40B4-BE49-F238E27FC236}">
                <a16:creationId xmlns:a16="http://schemas.microsoft.com/office/drawing/2014/main" id="{DF232E83-3B46-424E-A516-44BC9A1F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4102" y="2882416"/>
            <a:ext cx="5943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P(C1) = 0/6 = 0     P(C2) = 6/6 = 1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Error = 1 – max (0, 1) = 1 – 1 = 0 </a:t>
            </a:r>
          </a:p>
        </p:txBody>
      </p:sp>
      <p:sp>
        <p:nvSpPr>
          <p:cNvPr id="58374" name="Text Box 7">
            <a:extLst>
              <a:ext uri="{FF2B5EF4-FFF2-40B4-BE49-F238E27FC236}">
                <a16:creationId xmlns:a16="http://schemas.microsoft.com/office/drawing/2014/main" id="{C5B8324E-89A1-4D1E-A5A2-326BC8494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302" y="4276241"/>
            <a:ext cx="5105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P(C1) = 1/6          P(C2) = 5/6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Error = 1 – max (1/6, 5/6) = 1 – 5/6 = 1/6</a:t>
            </a:r>
          </a:p>
        </p:txBody>
      </p:sp>
      <p:sp>
        <p:nvSpPr>
          <p:cNvPr id="58375" name="Text Box 8">
            <a:extLst>
              <a:ext uri="{FF2B5EF4-FFF2-40B4-BE49-F238E27FC236}">
                <a16:creationId xmlns:a16="http://schemas.microsoft.com/office/drawing/2014/main" id="{19CD679F-69B6-4B8A-9098-F1E7BC6B1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302" y="5647841"/>
            <a:ext cx="6172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Error = 1 – max (probability of all the labels)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 = 1 – max ( 2/6, 4/6 ) = 1 – 4/6 = 2/6 = 1/3 = 0.333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4493B-930D-455B-9DE3-54A534D6C39F}"/>
                  </a:ext>
                </a:extLst>
              </p:cNvPr>
              <p:cNvSpPr txBox="1"/>
              <p:nvPr/>
            </p:nvSpPr>
            <p:spPr>
              <a:xfrm>
                <a:off x="3261634" y="2008076"/>
                <a:ext cx="430476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lang="en-US" sz="2800" i="1">
                          <a:latin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4493B-930D-455B-9DE3-54A534D6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34" y="2008076"/>
                <a:ext cx="4304768" cy="563680"/>
              </a:xfrm>
              <a:prstGeom prst="rect">
                <a:avLst/>
              </a:prstGeom>
              <a:blipFill>
                <a:blip r:embed="rId9"/>
                <a:stretch>
                  <a:fillRect l="-1176" t="-2174" r="-235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0EC6267-A4FF-854F-BE72-433A0A1EEB89}"/>
              </a:ext>
            </a:extLst>
          </p:cNvPr>
          <p:cNvSpPr txBox="1"/>
          <p:nvPr/>
        </p:nvSpPr>
        <p:spPr>
          <a:xfrm>
            <a:off x="8621486" y="3020786"/>
            <a:ext cx="572958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Error = 1 – max(probabilities for all labels)</a:t>
            </a:r>
          </a:p>
          <a:p>
            <a:r>
              <a:rPr lang="en-US" sz="2500" dirty="0"/>
              <a:t> = 1- max ( 0/6, 6/6  ) = 1-1 = 0 </a:t>
            </a:r>
          </a:p>
          <a:p>
            <a:endParaRPr lang="en-US" sz="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8CD58B2-C215-42EA-99AE-465A35C1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Comparison among Impurity Measures</a:t>
            </a:r>
          </a:p>
        </p:txBody>
      </p:sp>
      <p:pic>
        <p:nvPicPr>
          <p:cNvPr id="59394" name="Picture 3">
            <a:extLst>
              <a:ext uri="{FF2B5EF4-FFF2-40B4-BE49-F238E27FC236}">
                <a16:creationId xmlns:a16="http://schemas.microsoft.com/office/drawing/2014/main" id="{82D9F279-81C1-4787-A9EE-E80B051B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57" y="1868515"/>
            <a:ext cx="6652647" cy="498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4">
            <a:extLst>
              <a:ext uri="{FF2B5EF4-FFF2-40B4-BE49-F238E27FC236}">
                <a16:creationId xmlns:a16="http://schemas.microsoft.com/office/drawing/2014/main" id="{71577A7D-B33F-45DB-BD8E-5BC6AF1E3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9" y="2056108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dirty="0"/>
              <a:t>For a 2-class problem: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50AAA92-139F-4E27-A211-2D918A463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Misclassification Error vs Gini Index</a:t>
            </a:r>
          </a:p>
        </p:txBody>
      </p:sp>
      <p:sp>
        <p:nvSpPr>
          <p:cNvPr id="60418" name="Oval 3">
            <a:extLst>
              <a:ext uri="{FF2B5EF4-FFF2-40B4-BE49-F238E27FC236}">
                <a16:creationId xmlns:a16="http://schemas.microsoft.com/office/drawing/2014/main" id="{521D2FC1-D78E-4856-8B92-C0B61DA0A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709" y="2075657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0419" name="Line 4">
            <a:extLst>
              <a:ext uri="{FF2B5EF4-FFF2-40B4-BE49-F238E27FC236}">
                <a16:creationId xmlns:a16="http://schemas.microsoft.com/office/drawing/2014/main" id="{06C45276-07CE-4CA0-91E7-F3D02A20A8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6035" y="2532856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Line 5">
            <a:extLst>
              <a:ext uri="{FF2B5EF4-FFF2-40B4-BE49-F238E27FC236}">
                <a16:creationId xmlns:a16="http://schemas.microsoft.com/office/drawing/2014/main" id="{C2495EB5-DE93-421E-8F23-30090A395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4110" y="2532856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1" name="Text Box 6">
            <a:extLst>
              <a:ext uri="{FF2B5EF4-FFF2-40B4-BE49-F238E27FC236}">
                <a16:creationId xmlns:a16="http://schemas.microsoft.com/office/drawing/2014/main" id="{94D08963-44A0-491A-9F12-26CFFCC80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984" y="2648744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60422" name="Text Box 7">
            <a:extLst>
              <a:ext uri="{FF2B5EF4-FFF2-40B4-BE49-F238E27FC236}">
                <a16:creationId xmlns:a16="http://schemas.microsoft.com/office/drawing/2014/main" id="{14219415-2588-4D79-9FA5-64555E040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184" y="2648744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60423" name="Rectangle 8">
            <a:extLst>
              <a:ext uri="{FF2B5EF4-FFF2-40B4-BE49-F238E27FC236}">
                <a16:creationId xmlns:a16="http://schemas.microsoft.com/office/drawing/2014/main" id="{BF248E79-A5A2-48FC-82B3-068BB182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10" y="3258344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60424" name="Rectangle 9">
            <a:extLst>
              <a:ext uri="{FF2B5EF4-FFF2-40B4-BE49-F238E27FC236}">
                <a16:creationId xmlns:a16="http://schemas.microsoft.com/office/drawing/2014/main" id="{C81A9C04-F004-4D25-93FB-79EAA08FD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685" y="3258344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Node N2</a:t>
            </a:r>
          </a:p>
        </p:txBody>
      </p:sp>
      <p:graphicFrame>
        <p:nvGraphicFramePr>
          <p:cNvPr id="60425" name="Object 10">
            <a:extLst>
              <a:ext uri="{FF2B5EF4-FFF2-40B4-BE49-F238E27FC236}">
                <a16:creationId xmlns:a16="http://schemas.microsoft.com/office/drawing/2014/main" id="{278EF872-5ADD-4FBE-BB9A-BEB0E9856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026141"/>
              </p:ext>
            </p:extLst>
          </p:nvPr>
        </p:nvGraphicFramePr>
        <p:xfrm>
          <a:off x="7690147" y="1997870"/>
          <a:ext cx="1968500" cy="1876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7" name="Document" r:id="rId3" imgW="3177540" imgH="3054096" progId="Word.Document.8">
                  <p:embed/>
                </p:oleObj>
              </mc:Choice>
              <mc:Fallback>
                <p:oleObj name="Document" r:id="rId3" imgW="3177540" imgH="3054096" progId="Word.Document.8">
                  <p:embed/>
                  <p:pic>
                    <p:nvPicPr>
                      <p:cNvPr id="60425" name="Object 10">
                        <a:extLst>
                          <a:ext uri="{FF2B5EF4-FFF2-40B4-BE49-F238E27FC236}">
                            <a16:creationId xmlns:a16="http://schemas.microsoft.com/office/drawing/2014/main" id="{278EF872-5ADD-4FBE-BB9A-BEB0E9856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0147" y="1997870"/>
                        <a:ext cx="1968500" cy="1876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6" name="Object 11">
            <a:extLst>
              <a:ext uri="{FF2B5EF4-FFF2-40B4-BE49-F238E27FC236}">
                <a16:creationId xmlns:a16="http://schemas.microsoft.com/office/drawing/2014/main" id="{6BF92EE1-84FD-43CF-95D8-C1452CC79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62119"/>
              </p:ext>
            </p:extLst>
          </p:nvPr>
        </p:nvGraphicFramePr>
        <p:xfrm>
          <a:off x="4418309" y="4514057"/>
          <a:ext cx="19050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8" name="Document" r:id="rId5" imgW="3276600" imgH="2552700" progId="Word.Document.8">
                  <p:embed/>
                </p:oleObj>
              </mc:Choice>
              <mc:Fallback>
                <p:oleObj name="Document" r:id="rId5" imgW="3276600" imgH="2552700" progId="Word.Document.8">
                  <p:embed/>
                  <p:pic>
                    <p:nvPicPr>
                      <p:cNvPr id="60426" name="Object 11">
                        <a:extLst>
                          <a:ext uri="{FF2B5EF4-FFF2-40B4-BE49-F238E27FC236}">
                            <a16:creationId xmlns:a16="http://schemas.microsoft.com/office/drawing/2014/main" id="{6BF92EE1-84FD-43CF-95D8-C1452CC797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309" y="4514057"/>
                        <a:ext cx="1905000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7" name="Text Box 12">
            <a:extLst>
              <a:ext uri="{FF2B5EF4-FFF2-40B4-BE49-F238E27FC236}">
                <a16:creationId xmlns:a16="http://schemas.microsoft.com/office/drawing/2014/main" id="{92341F56-3066-4D05-9D52-438BF4234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309" y="4361657"/>
            <a:ext cx="24384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Gini(N1) </a:t>
            </a:r>
            <a:br>
              <a:rPr lang="en-US" altLang="en-US" sz="2000"/>
            </a:br>
            <a:r>
              <a:rPr lang="en-US" altLang="en-US" sz="2000"/>
              <a:t>= 1 – (3/3)</a:t>
            </a:r>
            <a:r>
              <a:rPr lang="en-US" altLang="en-US" sz="2000" baseline="30000"/>
              <a:t>2 </a:t>
            </a:r>
            <a:r>
              <a:rPr lang="en-US" altLang="en-US" sz="2000"/>
              <a:t>– (0/3)</a:t>
            </a:r>
            <a:r>
              <a:rPr lang="en-US" altLang="en-US" sz="2000" baseline="30000"/>
              <a:t>2</a:t>
            </a: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= 0 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Gini(N2) </a:t>
            </a:r>
            <a:br>
              <a:rPr lang="en-US" altLang="en-US" sz="2000"/>
            </a:br>
            <a:r>
              <a:rPr lang="en-US" altLang="en-US" sz="2000"/>
              <a:t>= 1 – (4/7)</a:t>
            </a:r>
            <a:r>
              <a:rPr lang="en-US" altLang="en-US" sz="2000" baseline="30000"/>
              <a:t>2 </a:t>
            </a:r>
            <a:r>
              <a:rPr lang="en-US" altLang="en-US" sz="2000"/>
              <a:t>– (3/7)</a:t>
            </a:r>
            <a:r>
              <a:rPr lang="en-US" altLang="en-US" sz="2000" baseline="30000"/>
              <a:t>2</a:t>
            </a: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= 0.489</a:t>
            </a:r>
          </a:p>
        </p:txBody>
      </p:sp>
      <p:sp>
        <p:nvSpPr>
          <p:cNvPr id="60428" name="Text Box 13">
            <a:extLst>
              <a:ext uri="{FF2B5EF4-FFF2-40B4-BE49-F238E27FC236}">
                <a16:creationId xmlns:a16="http://schemas.microsoft.com/office/drawing/2014/main" id="{7E14F35B-24E8-44E0-9FCE-87AD3920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308" y="4590259"/>
            <a:ext cx="439893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Gini(Children) </a:t>
            </a:r>
            <a:br>
              <a:rPr lang="en-US" altLang="en-US" sz="2000" dirty="0"/>
            </a:br>
            <a:r>
              <a:rPr lang="en-US" altLang="en-US" sz="2000" dirty="0"/>
              <a:t>= 3/10 * 0 + 7/10 * 0.489</a:t>
            </a:r>
            <a:br>
              <a:rPr lang="en-US" altLang="en-US" sz="2000" dirty="0"/>
            </a:br>
            <a:r>
              <a:rPr lang="en-US" altLang="en-US" sz="2000" dirty="0"/>
              <a:t>= 0.342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Gini improves but error remains the same.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Error = 1- max(7/10, 3/10) = 3/10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0663B4-B55F-E943-8B32-E3DB41E541B1}"/>
              </a:ext>
            </a:extLst>
          </p:cNvPr>
          <p:cNvGrpSpPr/>
          <p:nvPr/>
        </p:nvGrpSpPr>
        <p:grpSpPr>
          <a:xfrm>
            <a:off x="3514474" y="3547337"/>
            <a:ext cx="1310400" cy="326880"/>
            <a:chOff x="3514474" y="3547337"/>
            <a:chExt cx="131040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651850-D423-CE4C-9F30-E2A1142514F8}"/>
                    </a:ext>
                  </a:extLst>
                </p14:cNvPr>
                <p14:cNvContentPartPr/>
                <p14:nvPr/>
              </p14:nvContentPartPr>
              <p14:xfrm>
                <a:off x="3514474" y="3560297"/>
                <a:ext cx="672480" cy="281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651850-D423-CE4C-9F30-E2A1142514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5834" y="3551297"/>
                  <a:ext cx="690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B0F771-0F50-DB4C-9AB8-A38DD752843A}"/>
                    </a:ext>
                  </a:extLst>
                </p14:cNvPr>
                <p14:cNvContentPartPr/>
                <p14:nvPr/>
              </p14:nvContentPartPr>
              <p14:xfrm>
                <a:off x="4203514" y="3547337"/>
                <a:ext cx="621360" cy="32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B0F771-0F50-DB4C-9AB8-A38DD75284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874" y="3538697"/>
                  <a:ext cx="6390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3175C-212B-4749-B379-F6010D855C2E}"/>
              </a:ext>
            </a:extLst>
          </p:cNvPr>
          <p:cNvGrpSpPr/>
          <p:nvPr/>
        </p:nvGrpSpPr>
        <p:grpSpPr>
          <a:xfrm>
            <a:off x="3101914" y="3954857"/>
            <a:ext cx="296280" cy="381960"/>
            <a:chOff x="3101914" y="3954857"/>
            <a:chExt cx="29628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CF7F0E-E572-C440-95F5-403F686B5A61}"/>
                    </a:ext>
                  </a:extLst>
                </p14:cNvPr>
                <p14:cNvContentPartPr/>
                <p14:nvPr/>
              </p14:nvContentPartPr>
              <p14:xfrm>
                <a:off x="3101914" y="3954857"/>
                <a:ext cx="293760" cy="289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CF7F0E-E572-C440-95F5-403F686B5A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92914" y="3946217"/>
                  <a:ext cx="311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183724-C2D8-2048-A711-89C85B1D1C73}"/>
                    </a:ext>
                  </a:extLst>
                </p14:cNvPr>
                <p14:cNvContentPartPr/>
                <p14:nvPr/>
              </p14:nvContentPartPr>
              <p14:xfrm>
                <a:off x="3397834" y="4149257"/>
                <a:ext cx="360" cy="18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183724-C2D8-2048-A711-89C85B1D1C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89194" y="4140617"/>
                  <a:ext cx="180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22BBC2-31E7-274B-9D3F-3A6D801310FC}"/>
              </a:ext>
            </a:extLst>
          </p:cNvPr>
          <p:cNvGrpSpPr/>
          <p:nvPr/>
        </p:nvGrpSpPr>
        <p:grpSpPr>
          <a:xfrm>
            <a:off x="4587994" y="3958097"/>
            <a:ext cx="376920" cy="288360"/>
            <a:chOff x="4587994" y="3958097"/>
            <a:chExt cx="37692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262010-CD54-764D-9165-7C201D354808}"/>
                    </a:ext>
                  </a:extLst>
                </p14:cNvPr>
                <p14:cNvContentPartPr/>
                <p14:nvPr/>
              </p14:nvContentPartPr>
              <p14:xfrm>
                <a:off x="4587994" y="3958097"/>
                <a:ext cx="158040" cy="246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262010-CD54-764D-9165-7C201D3548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78994" y="3949457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63A794-775D-0C4D-BF46-D883FBAC9545}"/>
                    </a:ext>
                  </a:extLst>
                </p14:cNvPr>
                <p14:cNvContentPartPr/>
                <p14:nvPr/>
              </p14:nvContentPartPr>
              <p14:xfrm>
                <a:off x="4841794" y="4127297"/>
                <a:ext cx="123120" cy="119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63A794-775D-0C4D-BF46-D883FBAC95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3154" y="4118297"/>
                  <a:ext cx="1407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BD7D63-9044-5740-9AEB-1E62D29AE3C0}"/>
              </a:ext>
            </a:extLst>
          </p:cNvPr>
          <p:cNvGrpSpPr/>
          <p:nvPr/>
        </p:nvGrpSpPr>
        <p:grpSpPr>
          <a:xfrm>
            <a:off x="5860954" y="3734537"/>
            <a:ext cx="1406520" cy="605880"/>
            <a:chOff x="5860954" y="3734537"/>
            <a:chExt cx="140652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D3DE83-BB81-034A-BDD9-ED498C600A1B}"/>
                    </a:ext>
                  </a:extLst>
                </p14:cNvPr>
                <p14:cNvContentPartPr/>
                <p14:nvPr/>
              </p14:nvContentPartPr>
              <p14:xfrm>
                <a:off x="6090994" y="3734537"/>
                <a:ext cx="317160" cy="20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D3DE83-BB81-034A-BDD9-ED498C600A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81994" y="3725537"/>
                  <a:ext cx="334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B75C8F-70EE-7A4E-BD93-C7D4DD239AC2}"/>
                    </a:ext>
                  </a:extLst>
                </p14:cNvPr>
                <p14:cNvContentPartPr/>
                <p14:nvPr/>
              </p14:nvContentPartPr>
              <p14:xfrm>
                <a:off x="5860954" y="4001657"/>
                <a:ext cx="115920" cy="23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B75C8F-70EE-7A4E-BD93-C7D4DD239A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51954" y="3993017"/>
                  <a:ext cx="133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10D88C-2B1B-8249-BC73-2BC51A82FEC0}"/>
                    </a:ext>
                  </a:extLst>
                </p14:cNvPr>
                <p14:cNvContentPartPr/>
                <p14:nvPr/>
              </p14:nvContentPartPr>
              <p14:xfrm>
                <a:off x="6119794" y="4155017"/>
                <a:ext cx="41040" cy="185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10D88C-2B1B-8249-BC73-2BC51A82FE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1154" y="4146017"/>
                  <a:ext cx="58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9CCDD5-FE26-E743-AA35-6F3C3259F948}"/>
                    </a:ext>
                  </a:extLst>
                </p14:cNvPr>
                <p14:cNvContentPartPr/>
                <p14:nvPr/>
              </p14:nvContentPartPr>
              <p14:xfrm>
                <a:off x="6553594" y="3741737"/>
                <a:ext cx="454320" cy="2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9CCDD5-FE26-E743-AA35-6F3C3259F9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954" y="3733097"/>
                  <a:ext cx="471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912606-C532-A240-B91D-554C7B0410B6}"/>
                    </a:ext>
                  </a:extLst>
                </p14:cNvPr>
                <p14:cNvContentPartPr/>
                <p14:nvPr/>
              </p14:nvContentPartPr>
              <p14:xfrm>
                <a:off x="6974074" y="4074377"/>
                <a:ext cx="196560" cy="19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912606-C532-A240-B91D-554C7B0410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5434" y="4065377"/>
                  <a:ext cx="214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D5777E-3FA9-2E40-8762-D4EA08557910}"/>
                    </a:ext>
                  </a:extLst>
                </p14:cNvPr>
                <p14:cNvContentPartPr/>
                <p14:nvPr/>
              </p14:nvContentPartPr>
              <p14:xfrm>
                <a:off x="7178554" y="4191017"/>
                <a:ext cx="88920" cy="127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D5777E-3FA9-2E40-8762-D4EA085579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69554" y="4182017"/>
                  <a:ext cx="10656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3B9D5F-8950-5744-BBDA-68FD85018F87}"/>
                  </a:ext>
                </a:extLst>
              </p14:cNvPr>
              <p14:cNvContentPartPr/>
              <p14:nvPr/>
            </p14:nvContentPartPr>
            <p14:xfrm>
              <a:off x="3660274" y="4047017"/>
              <a:ext cx="129600" cy="357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3B9D5F-8950-5744-BBDA-68FD85018F8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51634" y="4038377"/>
                <a:ext cx="14724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888F041-2260-7148-B381-5A293A41FB1D}"/>
              </a:ext>
            </a:extLst>
          </p:cNvPr>
          <p:cNvGrpSpPr/>
          <p:nvPr/>
        </p:nvGrpSpPr>
        <p:grpSpPr>
          <a:xfrm>
            <a:off x="5078674" y="4092737"/>
            <a:ext cx="614160" cy="1535760"/>
            <a:chOff x="5078674" y="4092737"/>
            <a:chExt cx="614160" cy="15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399807-2B6A-0547-A98A-7F1752C360CD}"/>
                    </a:ext>
                  </a:extLst>
                </p14:cNvPr>
                <p14:cNvContentPartPr/>
                <p14:nvPr/>
              </p14:nvContentPartPr>
              <p14:xfrm>
                <a:off x="5078674" y="4092737"/>
                <a:ext cx="153000" cy="253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399807-2B6A-0547-A98A-7F1752C360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70034" y="4084097"/>
                  <a:ext cx="1706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B551D5-80B5-2440-B8D8-C15FF04255ED}"/>
                    </a:ext>
                  </a:extLst>
                </p14:cNvPr>
                <p14:cNvContentPartPr/>
                <p14:nvPr/>
              </p14:nvContentPartPr>
              <p14:xfrm>
                <a:off x="5212594" y="4482977"/>
                <a:ext cx="480240" cy="1145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B551D5-80B5-2440-B8D8-C15FF04255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03594" y="4474337"/>
                  <a:ext cx="497880" cy="11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FAFDAF-D606-D04C-A40D-73BC793150EB}"/>
              </a:ext>
            </a:extLst>
          </p:cNvPr>
          <p:cNvGrpSpPr/>
          <p:nvPr/>
        </p:nvGrpSpPr>
        <p:grpSpPr>
          <a:xfrm>
            <a:off x="6303034" y="4078337"/>
            <a:ext cx="276840" cy="354600"/>
            <a:chOff x="6303034" y="4078337"/>
            <a:chExt cx="27684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20DD22-E1AA-6646-BE99-B7039969DF70}"/>
                    </a:ext>
                  </a:extLst>
                </p14:cNvPr>
                <p14:cNvContentPartPr/>
                <p14:nvPr/>
              </p14:nvContentPartPr>
              <p14:xfrm>
                <a:off x="6303034" y="4078337"/>
                <a:ext cx="276840" cy="205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20DD22-E1AA-6646-BE99-B7039969DF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94394" y="4069697"/>
                  <a:ext cx="294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7B8D3E-8E0E-0B4C-9A67-6927C4EAE81C}"/>
                    </a:ext>
                  </a:extLst>
                </p14:cNvPr>
                <p14:cNvContentPartPr/>
                <p14:nvPr/>
              </p14:nvContentPartPr>
              <p14:xfrm>
                <a:off x="6506794" y="4151057"/>
                <a:ext cx="9720" cy="28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7B8D3E-8E0E-0B4C-9A67-6927C4EAE8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97794" y="4142417"/>
                  <a:ext cx="2736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D97CDAC-BC4B-4144-BA42-1C702D5174E1}"/>
                  </a:ext>
                </a:extLst>
              </p14:cNvPr>
              <p14:cNvContentPartPr/>
              <p14:nvPr/>
            </p14:nvContentPartPr>
            <p14:xfrm>
              <a:off x="7322914" y="4053497"/>
              <a:ext cx="320760" cy="292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D97CDAC-BC4B-4144-BA42-1C702D5174E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14274" y="4044497"/>
                <a:ext cx="33840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186" name="Group 49185">
            <a:extLst>
              <a:ext uri="{FF2B5EF4-FFF2-40B4-BE49-F238E27FC236}">
                <a16:creationId xmlns:a16="http://schemas.microsoft.com/office/drawing/2014/main" id="{90E4E988-3E13-CA42-BE13-E3473C83BE13}"/>
              </a:ext>
            </a:extLst>
          </p:cNvPr>
          <p:cNvGrpSpPr/>
          <p:nvPr/>
        </p:nvGrpSpPr>
        <p:grpSpPr>
          <a:xfrm>
            <a:off x="460954" y="4516817"/>
            <a:ext cx="1284120" cy="537840"/>
            <a:chOff x="460954" y="4516817"/>
            <a:chExt cx="128412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9176" name="Ink 49175">
                  <a:extLst>
                    <a:ext uri="{FF2B5EF4-FFF2-40B4-BE49-F238E27FC236}">
                      <a16:creationId xmlns:a16="http://schemas.microsoft.com/office/drawing/2014/main" id="{1A23D216-1178-B341-BE2D-83AF0E34E4F2}"/>
                    </a:ext>
                  </a:extLst>
                </p14:cNvPr>
                <p14:cNvContentPartPr/>
                <p14:nvPr/>
              </p14:nvContentPartPr>
              <p14:xfrm>
                <a:off x="1406674" y="4589177"/>
                <a:ext cx="231840" cy="4320"/>
              </p14:xfrm>
            </p:contentPart>
          </mc:Choice>
          <mc:Fallback>
            <p:pic>
              <p:nvPicPr>
                <p:cNvPr id="49176" name="Ink 49175">
                  <a:extLst>
                    <a:ext uri="{FF2B5EF4-FFF2-40B4-BE49-F238E27FC236}">
                      <a16:creationId xmlns:a16="http://schemas.microsoft.com/office/drawing/2014/main" id="{1A23D216-1178-B341-BE2D-83AF0E34E4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98034" y="4580537"/>
                  <a:ext cx="249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9177" name="Ink 49176">
                  <a:extLst>
                    <a:ext uri="{FF2B5EF4-FFF2-40B4-BE49-F238E27FC236}">
                      <a16:creationId xmlns:a16="http://schemas.microsoft.com/office/drawing/2014/main" id="{4CAA1626-F2C5-544A-9D25-AF730390C29E}"/>
                    </a:ext>
                  </a:extLst>
                </p14:cNvPr>
                <p14:cNvContentPartPr/>
                <p14:nvPr/>
              </p14:nvContentPartPr>
              <p14:xfrm>
                <a:off x="1418194" y="4720217"/>
                <a:ext cx="326880" cy="360"/>
              </p14:xfrm>
            </p:contentPart>
          </mc:Choice>
          <mc:Fallback>
            <p:pic>
              <p:nvPicPr>
                <p:cNvPr id="49177" name="Ink 49176">
                  <a:extLst>
                    <a:ext uri="{FF2B5EF4-FFF2-40B4-BE49-F238E27FC236}">
                      <a16:creationId xmlns:a16="http://schemas.microsoft.com/office/drawing/2014/main" id="{4CAA1626-F2C5-544A-9D25-AF730390C2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09194" y="4711217"/>
                  <a:ext cx="344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178" name="Ink 49177">
                  <a:extLst>
                    <a:ext uri="{FF2B5EF4-FFF2-40B4-BE49-F238E27FC236}">
                      <a16:creationId xmlns:a16="http://schemas.microsoft.com/office/drawing/2014/main" id="{7DFF6303-7FC4-244F-B6CF-60B1C900BE3B}"/>
                    </a:ext>
                  </a:extLst>
                </p14:cNvPr>
                <p14:cNvContentPartPr/>
                <p14:nvPr/>
              </p14:nvContentPartPr>
              <p14:xfrm>
                <a:off x="460954" y="4516817"/>
                <a:ext cx="8280" cy="268920"/>
              </p14:xfrm>
            </p:contentPart>
          </mc:Choice>
          <mc:Fallback>
            <p:pic>
              <p:nvPicPr>
                <p:cNvPr id="49178" name="Ink 49177">
                  <a:extLst>
                    <a:ext uri="{FF2B5EF4-FFF2-40B4-BE49-F238E27FC236}">
                      <a16:creationId xmlns:a16="http://schemas.microsoft.com/office/drawing/2014/main" id="{7DFF6303-7FC4-244F-B6CF-60B1C900BE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2314" y="4508177"/>
                  <a:ext cx="25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179" name="Ink 49178">
                  <a:extLst>
                    <a:ext uri="{FF2B5EF4-FFF2-40B4-BE49-F238E27FC236}">
                      <a16:creationId xmlns:a16="http://schemas.microsoft.com/office/drawing/2014/main" id="{66539CD5-CE75-B444-8220-92FBAEC9C248}"/>
                    </a:ext>
                  </a:extLst>
                </p14:cNvPr>
                <p14:cNvContentPartPr/>
                <p14:nvPr/>
              </p14:nvContentPartPr>
              <p14:xfrm>
                <a:off x="480394" y="4670177"/>
                <a:ext cx="219600" cy="34920"/>
              </p14:xfrm>
            </p:contentPart>
          </mc:Choice>
          <mc:Fallback>
            <p:pic>
              <p:nvPicPr>
                <p:cNvPr id="49179" name="Ink 49178">
                  <a:extLst>
                    <a:ext uri="{FF2B5EF4-FFF2-40B4-BE49-F238E27FC236}">
                      <a16:creationId xmlns:a16="http://schemas.microsoft.com/office/drawing/2014/main" id="{66539CD5-CE75-B444-8220-92FBAEC9C2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1754" y="4661537"/>
                  <a:ext cx="237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180" name="Ink 49179">
                  <a:extLst>
                    <a:ext uri="{FF2B5EF4-FFF2-40B4-BE49-F238E27FC236}">
                      <a16:creationId xmlns:a16="http://schemas.microsoft.com/office/drawing/2014/main" id="{91874D22-9163-894A-8FD8-89AF900D56F6}"/>
                    </a:ext>
                  </a:extLst>
                </p14:cNvPr>
                <p14:cNvContentPartPr/>
                <p14:nvPr/>
              </p14:nvContentPartPr>
              <p14:xfrm>
                <a:off x="682354" y="4522577"/>
                <a:ext cx="106920" cy="424080"/>
              </p14:xfrm>
            </p:contentPart>
          </mc:Choice>
          <mc:Fallback>
            <p:pic>
              <p:nvPicPr>
                <p:cNvPr id="49180" name="Ink 49179">
                  <a:extLst>
                    <a:ext uri="{FF2B5EF4-FFF2-40B4-BE49-F238E27FC236}">
                      <a16:creationId xmlns:a16="http://schemas.microsoft.com/office/drawing/2014/main" id="{91874D22-9163-894A-8FD8-89AF900D56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3714" y="4513937"/>
                  <a:ext cx="124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181" name="Ink 49180">
                  <a:extLst>
                    <a:ext uri="{FF2B5EF4-FFF2-40B4-BE49-F238E27FC236}">
                      <a16:creationId xmlns:a16="http://schemas.microsoft.com/office/drawing/2014/main" id="{FAE69CDE-399C-2A43-9A6D-1FEC308AA107}"/>
                    </a:ext>
                  </a:extLst>
                </p14:cNvPr>
                <p14:cNvContentPartPr/>
                <p14:nvPr/>
              </p14:nvContentPartPr>
              <p14:xfrm>
                <a:off x="790714" y="4701137"/>
                <a:ext cx="81000" cy="189720"/>
              </p14:xfrm>
            </p:contentPart>
          </mc:Choice>
          <mc:Fallback>
            <p:pic>
              <p:nvPicPr>
                <p:cNvPr id="49181" name="Ink 49180">
                  <a:extLst>
                    <a:ext uri="{FF2B5EF4-FFF2-40B4-BE49-F238E27FC236}">
                      <a16:creationId xmlns:a16="http://schemas.microsoft.com/office/drawing/2014/main" id="{FAE69CDE-399C-2A43-9A6D-1FEC308AA10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714" y="4692497"/>
                  <a:ext cx="9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182" name="Ink 49181">
                  <a:extLst>
                    <a:ext uri="{FF2B5EF4-FFF2-40B4-BE49-F238E27FC236}">
                      <a16:creationId xmlns:a16="http://schemas.microsoft.com/office/drawing/2014/main" id="{5EF823B3-A047-3D4E-936D-99572B9BB968}"/>
                    </a:ext>
                  </a:extLst>
                </p14:cNvPr>
                <p14:cNvContentPartPr/>
                <p14:nvPr/>
              </p14:nvContentPartPr>
              <p14:xfrm>
                <a:off x="1030114" y="4666577"/>
                <a:ext cx="92160" cy="234360"/>
              </p14:xfrm>
            </p:contentPart>
          </mc:Choice>
          <mc:Fallback>
            <p:pic>
              <p:nvPicPr>
                <p:cNvPr id="49182" name="Ink 49181">
                  <a:extLst>
                    <a:ext uri="{FF2B5EF4-FFF2-40B4-BE49-F238E27FC236}">
                      <a16:creationId xmlns:a16="http://schemas.microsoft.com/office/drawing/2014/main" id="{5EF823B3-A047-3D4E-936D-99572B9BB96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1474" y="4657937"/>
                  <a:ext cx="109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183" name="Ink 49182">
                  <a:extLst>
                    <a:ext uri="{FF2B5EF4-FFF2-40B4-BE49-F238E27FC236}">
                      <a16:creationId xmlns:a16="http://schemas.microsoft.com/office/drawing/2014/main" id="{DBA6E17C-ABA8-B945-999E-366E08F3161B}"/>
                    </a:ext>
                  </a:extLst>
                </p14:cNvPr>
                <p14:cNvContentPartPr/>
                <p14:nvPr/>
              </p14:nvContentPartPr>
              <p14:xfrm>
                <a:off x="1126234" y="4700777"/>
                <a:ext cx="42480" cy="186120"/>
              </p14:xfrm>
            </p:contentPart>
          </mc:Choice>
          <mc:Fallback>
            <p:pic>
              <p:nvPicPr>
                <p:cNvPr id="49183" name="Ink 49182">
                  <a:extLst>
                    <a:ext uri="{FF2B5EF4-FFF2-40B4-BE49-F238E27FC236}">
                      <a16:creationId xmlns:a16="http://schemas.microsoft.com/office/drawing/2014/main" id="{DBA6E17C-ABA8-B945-999E-366E08F3161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7234" y="4692137"/>
                  <a:ext cx="6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184" name="Ink 49183">
                  <a:extLst>
                    <a:ext uri="{FF2B5EF4-FFF2-40B4-BE49-F238E27FC236}">
                      <a16:creationId xmlns:a16="http://schemas.microsoft.com/office/drawing/2014/main" id="{C68D6BAB-C18E-6A42-9288-280DC9E6D016}"/>
                    </a:ext>
                  </a:extLst>
                </p14:cNvPr>
                <p14:cNvContentPartPr/>
                <p14:nvPr/>
              </p14:nvContentPartPr>
              <p14:xfrm>
                <a:off x="1151794" y="4637777"/>
                <a:ext cx="155160" cy="111960"/>
              </p14:xfrm>
            </p:contentPart>
          </mc:Choice>
          <mc:Fallback>
            <p:pic>
              <p:nvPicPr>
                <p:cNvPr id="49184" name="Ink 49183">
                  <a:extLst>
                    <a:ext uri="{FF2B5EF4-FFF2-40B4-BE49-F238E27FC236}">
                      <a16:creationId xmlns:a16="http://schemas.microsoft.com/office/drawing/2014/main" id="{C68D6BAB-C18E-6A42-9288-280DC9E6D0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2794" y="4628777"/>
                  <a:ext cx="172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185" name="Ink 49184">
                  <a:extLst>
                    <a:ext uri="{FF2B5EF4-FFF2-40B4-BE49-F238E27FC236}">
                      <a16:creationId xmlns:a16="http://schemas.microsoft.com/office/drawing/2014/main" id="{AFCEBF9A-822C-BB48-AACE-C4C06A267D45}"/>
                    </a:ext>
                  </a:extLst>
                </p14:cNvPr>
                <p14:cNvContentPartPr/>
                <p14:nvPr/>
              </p14:nvContentPartPr>
              <p14:xfrm>
                <a:off x="1229194" y="4538417"/>
                <a:ext cx="174240" cy="516240"/>
              </p14:xfrm>
            </p:contentPart>
          </mc:Choice>
          <mc:Fallback>
            <p:pic>
              <p:nvPicPr>
                <p:cNvPr id="49185" name="Ink 49184">
                  <a:extLst>
                    <a:ext uri="{FF2B5EF4-FFF2-40B4-BE49-F238E27FC236}">
                      <a16:creationId xmlns:a16="http://schemas.microsoft.com/office/drawing/2014/main" id="{AFCEBF9A-822C-BB48-AACE-C4C06A267D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20554" y="4529777"/>
                  <a:ext cx="191880" cy="53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9187" name="Ink 49186">
                <a:extLst>
                  <a:ext uri="{FF2B5EF4-FFF2-40B4-BE49-F238E27FC236}">
                    <a16:creationId xmlns:a16="http://schemas.microsoft.com/office/drawing/2014/main" id="{EB48FE7D-81F2-DE4B-BADD-491AECF72EC4}"/>
                  </a:ext>
                </a:extLst>
              </p14:cNvPr>
              <p14:cNvContentPartPr/>
              <p14:nvPr/>
            </p14:nvContentPartPr>
            <p14:xfrm>
              <a:off x="3636874" y="4053137"/>
              <a:ext cx="52920" cy="360"/>
            </p14:xfrm>
          </p:contentPart>
        </mc:Choice>
        <mc:Fallback>
          <p:pic>
            <p:nvPicPr>
              <p:cNvPr id="49187" name="Ink 49186">
                <a:extLst>
                  <a:ext uri="{FF2B5EF4-FFF2-40B4-BE49-F238E27FC236}">
                    <a16:creationId xmlns:a16="http://schemas.microsoft.com/office/drawing/2014/main" id="{EB48FE7D-81F2-DE4B-BADD-491AECF72EC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27874" y="4044497"/>
                <a:ext cx="70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9188" name="Ink 49187">
                <a:extLst>
                  <a:ext uri="{FF2B5EF4-FFF2-40B4-BE49-F238E27FC236}">
                    <a16:creationId xmlns:a16="http://schemas.microsoft.com/office/drawing/2014/main" id="{B244920A-9713-7949-A764-393D50CA5295}"/>
                  </a:ext>
                </a:extLst>
              </p14:cNvPr>
              <p14:cNvContentPartPr/>
              <p14:nvPr/>
            </p14:nvContentPartPr>
            <p14:xfrm>
              <a:off x="2420074" y="4679177"/>
              <a:ext cx="308160" cy="565560"/>
            </p14:xfrm>
          </p:contentPart>
        </mc:Choice>
        <mc:Fallback>
          <p:pic>
            <p:nvPicPr>
              <p:cNvPr id="49188" name="Ink 49187">
                <a:extLst>
                  <a:ext uri="{FF2B5EF4-FFF2-40B4-BE49-F238E27FC236}">
                    <a16:creationId xmlns:a16="http://schemas.microsoft.com/office/drawing/2014/main" id="{B244920A-9713-7949-A764-393D50CA529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11434" y="4670177"/>
                <a:ext cx="3258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9189" name="Ink 49188">
                <a:extLst>
                  <a:ext uri="{FF2B5EF4-FFF2-40B4-BE49-F238E27FC236}">
                    <a16:creationId xmlns:a16="http://schemas.microsoft.com/office/drawing/2014/main" id="{9FCE111F-191D-AD42-BBC5-4CC4B15AF555}"/>
                  </a:ext>
                </a:extLst>
              </p14:cNvPr>
              <p14:cNvContentPartPr/>
              <p14:nvPr/>
            </p14:nvContentPartPr>
            <p14:xfrm>
              <a:off x="3241594" y="4756217"/>
              <a:ext cx="360" cy="316800"/>
            </p14:xfrm>
          </p:contentPart>
        </mc:Choice>
        <mc:Fallback>
          <p:pic>
            <p:nvPicPr>
              <p:cNvPr id="49189" name="Ink 49188">
                <a:extLst>
                  <a:ext uri="{FF2B5EF4-FFF2-40B4-BE49-F238E27FC236}">
                    <a16:creationId xmlns:a16="http://schemas.microsoft.com/office/drawing/2014/main" id="{9FCE111F-191D-AD42-BBC5-4CC4B15AF55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32594" y="4747577"/>
                <a:ext cx="180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9190" name="Ink 49189">
                <a:extLst>
                  <a:ext uri="{FF2B5EF4-FFF2-40B4-BE49-F238E27FC236}">
                    <a16:creationId xmlns:a16="http://schemas.microsoft.com/office/drawing/2014/main" id="{54D8EB3D-9A36-B747-BA94-FFA197DC3B46}"/>
                  </a:ext>
                </a:extLst>
              </p14:cNvPr>
              <p14:cNvContentPartPr/>
              <p14:nvPr/>
            </p14:nvContentPartPr>
            <p14:xfrm>
              <a:off x="3948274" y="4565057"/>
              <a:ext cx="259560" cy="771120"/>
            </p14:xfrm>
          </p:contentPart>
        </mc:Choice>
        <mc:Fallback>
          <p:pic>
            <p:nvPicPr>
              <p:cNvPr id="49190" name="Ink 49189">
                <a:extLst>
                  <a:ext uri="{FF2B5EF4-FFF2-40B4-BE49-F238E27FC236}">
                    <a16:creationId xmlns:a16="http://schemas.microsoft.com/office/drawing/2014/main" id="{54D8EB3D-9A36-B747-BA94-FFA197DC3B4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39634" y="4556057"/>
                <a:ext cx="277200" cy="78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192" name="Group 49191">
            <a:extLst>
              <a:ext uri="{FF2B5EF4-FFF2-40B4-BE49-F238E27FC236}">
                <a16:creationId xmlns:a16="http://schemas.microsoft.com/office/drawing/2014/main" id="{F4258D05-D00D-F345-953B-5164C7CB488C}"/>
              </a:ext>
            </a:extLst>
          </p:cNvPr>
          <p:cNvGrpSpPr/>
          <p:nvPr/>
        </p:nvGrpSpPr>
        <p:grpSpPr>
          <a:xfrm>
            <a:off x="8831314" y="4201457"/>
            <a:ext cx="3591720" cy="1273680"/>
            <a:chOff x="8831314" y="4201457"/>
            <a:chExt cx="3591720" cy="12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4136E7-8DA6-5C4B-AB30-5D086730DE29}"/>
                    </a:ext>
                  </a:extLst>
                </p14:cNvPr>
                <p14:cNvContentPartPr/>
                <p14:nvPr/>
              </p14:nvContentPartPr>
              <p14:xfrm>
                <a:off x="8831314" y="4684937"/>
                <a:ext cx="173520" cy="4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4136E7-8DA6-5C4B-AB30-5D086730DE2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22674" y="4675937"/>
                  <a:ext cx="191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607D99-4ABB-1D41-8460-E48B63FF78E0}"/>
                    </a:ext>
                  </a:extLst>
                </p14:cNvPr>
                <p14:cNvContentPartPr/>
                <p14:nvPr/>
              </p14:nvContentPartPr>
              <p14:xfrm>
                <a:off x="8849314" y="4781057"/>
                <a:ext cx="11988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607D99-4ABB-1D41-8460-E48B63FF78E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40674" y="4772057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D6897-E8C0-E641-886D-2A830C74D9D0}"/>
                    </a:ext>
                  </a:extLst>
                </p14:cNvPr>
                <p14:cNvContentPartPr/>
                <p14:nvPr/>
              </p14:nvContentPartPr>
              <p14:xfrm>
                <a:off x="9230194" y="4450577"/>
                <a:ext cx="360" cy="410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D6897-E8C0-E641-886D-2A830C74D9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221194" y="4441937"/>
                  <a:ext cx="18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92AC545-D06F-AF40-AAEA-2787FB4A2639}"/>
                    </a:ext>
                  </a:extLst>
                </p14:cNvPr>
                <p14:cNvContentPartPr/>
                <p14:nvPr/>
              </p14:nvContentPartPr>
              <p14:xfrm>
                <a:off x="9218314" y="4430057"/>
                <a:ext cx="87480" cy="175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92AC545-D06F-AF40-AAEA-2787FB4A26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09674" y="4421417"/>
                  <a:ext cx="10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6EB09B-CC9C-BE48-9C98-5C25204056EF}"/>
                    </a:ext>
                  </a:extLst>
                </p14:cNvPr>
                <p14:cNvContentPartPr/>
                <p14:nvPr/>
              </p14:nvContentPartPr>
              <p14:xfrm>
                <a:off x="9436834" y="4461737"/>
                <a:ext cx="187200" cy="408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6EB09B-CC9C-BE48-9C98-5C25204056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28194" y="4452737"/>
                  <a:ext cx="204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7E09E5-D4A9-F547-8CE5-9B27B38D068B}"/>
                    </a:ext>
                  </a:extLst>
                </p14:cNvPr>
                <p14:cNvContentPartPr/>
                <p14:nvPr/>
              </p14:nvContentPartPr>
              <p14:xfrm>
                <a:off x="9627994" y="4435097"/>
                <a:ext cx="182880" cy="19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7E09E5-D4A9-F547-8CE5-9B27B38D06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19354" y="4426457"/>
                  <a:ext cx="200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9FEA54-C192-0640-B05B-6C3493E4B000}"/>
                    </a:ext>
                  </a:extLst>
                </p14:cNvPr>
                <p14:cNvContentPartPr/>
                <p14:nvPr/>
              </p14:nvContentPartPr>
              <p14:xfrm>
                <a:off x="9819514" y="4548857"/>
                <a:ext cx="9720" cy="15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9FEA54-C192-0640-B05B-6C3493E4B0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10514" y="4540217"/>
                  <a:ext cx="2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AB12B9-AB37-F940-BE66-3395FDBA6A38}"/>
                    </a:ext>
                  </a:extLst>
                </p14:cNvPr>
                <p14:cNvContentPartPr/>
                <p14:nvPr/>
              </p14:nvContentPartPr>
              <p14:xfrm>
                <a:off x="9851554" y="4379657"/>
                <a:ext cx="129960" cy="37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AB12B9-AB37-F940-BE66-3395FDBA6A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42554" y="4371017"/>
                  <a:ext cx="147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138123-4A49-7E47-8905-23050E1C03C1}"/>
                    </a:ext>
                  </a:extLst>
                </p14:cNvPr>
                <p14:cNvContentPartPr/>
                <p14:nvPr/>
              </p14:nvContentPartPr>
              <p14:xfrm>
                <a:off x="10149274" y="4630937"/>
                <a:ext cx="4320" cy="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138123-4A49-7E47-8905-23050E1C03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40274" y="4621937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65173C-B932-D240-B6C2-E9B9C2B2FEC0}"/>
                    </a:ext>
                  </a:extLst>
                </p14:cNvPr>
                <p14:cNvContentPartPr/>
                <p14:nvPr/>
              </p14:nvContentPartPr>
              <p14:xfrm>
                <a:off x="10305874" y="4367417"/>
                <a:ext cx="204480" cy="358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65173C-B932-D240-B6C2-E9B9C2B2FEC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96874" y="4358777"/>
                  <a:ext cx="2221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18D68F-99B1-E34A-9BF8-01399EE112DA}"/>
                    </a:ext>
                  </a:extLst>
                </p14:cNvPr>
                <p14:cNvContentPartPr/>
                <p14:nvPr/>
              </p14:nvContentPartPr>
              <p14:xfrm>
                <a:off x="10442674" y="4572257"/>
                <a:ext cx="124560" cy="27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18D68F-99B1-E34A-9BF8-01399EE112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34034" y="4563617"/>
                  <a:ext cx="142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D8D8DEC-4CB3-A94B-B96F-9660C6D47120}"/>
                    </a:ext>
                  </a:extLst>
                </p14:cNvPr>
                <p14:cNvContentPartPr/>
                <p14:nvPr/>
              </p14:nvContentPartPr>
              <p14:xfrm>
                <a:off x="10749034" y="4363457"/>
                <a:ext cx="153000" cy="41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D8D8DEC-4CB3-A94B-B96F-9660C6D4712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40034" y="4354457"/>
                  <a:ext cx="170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605E39-2D2F-E943-A300-9B6010125DA9}"/>
                    </a:ext>
                  </a:extLst>
                </p14:cNvPr>
                <p14:cNvContentPartPr/>
                <p14:nvPr/>
              </p14:nvContentPartPr>
              <p14:xfrm>
                <a:off x="10913914" y="4470017"/>
                <a:ext cx="190440" cy="195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605E39-2D2F-E943-A300-9B6010125D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04914" y="4461377"/>
                  <a:ext cx="208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9152" name="Ink 49151">
                  <a:extLst>
                    <a:ext uri="{FF2B5EF4-FFF2-40B4-BE49-F238E27FC236}">
                      <a16:creationId xmlns:a16="http://schemas.microsoft.com/office/drawing/2014/main" id="{286A8C08-5B5A-E24B-B476-16BE8B6510D4}"/>
                    </a:ext>
                  </a:extLst>
                </p14:cNvPr>
                <p14:cNvContentPartPr/>
                <p14:nvPr/>
              </p14:nvContentPartPr>
              <p14:xfrm>
                <a:off x="11103994" y="4557857"/>
                <a:ext cx="360" cy="56880"/>
              </p14:xfrm>
            </p:contentPart>
          </mc:Choice>
          <mc:Fallback>
            <p:pic>
              <p:nvPicPr>
                <p:cNvPr id="49152" name="Ink 49151">
                  <a:extLst>
                    <a:ext uri="{FF2B5EF4-FFF2-40B4-BE49-F238E27FC236}">
                      <a16:creationId xmlns:a16="http://schemas.microsoft.com/office/drawing/2014/main" id="{286A8C08-5B5A-E24B-B476-16BE8B6510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95354" y="4548857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156" name="Ink 49155">
                  <a:extLst>
                    <a:ext uri="{FF2B5EF4-FFF2-40B4-BE49-F238E27FC236}">
                      <a16:creationId xmlns:a16="http://schemas.microsoft.com/office/drawing/2014/main" id="{57543E55-DB36-AD4C-8F09-EAA1370EDC27}"/>
                    </a:ext>
                  </a:extLst>
                </p14:cNvPr>
                <p14:cNvContentPartPr/>
                <p14:nvPr/>
              </p14:nvContentPartPr>
              <p14:xfrm>
                <a:off x="11144674" y="4642457"/>
                <a:ext cx="9000" cy="311040"/>
              </p14:xfrm>
            </p:contentPart>
          </mc:Choice>
          <mc:Fallback>
            <p:pic>
              <p:nvPicPr>
                <p:cNvPr id="49156" name="Ink 49155">
                  <a:extLst>
                    <a:ext uri="{FF2B5EF4-FFF2-40B4-BE49-F238E27FC236}">
                      <a16:creationId xmlns:a16="http://schemas.microsoft.com/office/drawing/2014/main" id="{57543E55-DB36-AD4C-8F09-EAA1370EDC2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36034" y="4633457"/>
                  <a:ext cx="26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9157" name="Ink 49156">
                  <a:extLst>
                    <a:ext uri="{FF2B5EF4-FFF2-40B4-BE49-F238E27FC236}">
                      <a16:creationId xmlns:a16="http://schemas.microsoft.com/office/drawing/2014/main" id="{3EC100AB-3395-0940-9FE7-76D7936A6C01}"/>
                    </a:ext>
                  </a:extLst>
                </p14:cNvPr>
                <p14:cNvContentPartPr/>
                <p14:nvPr/>
              </p14:nvContentPartPr>
              <p14:xfrm>
                <a:off x="11165914" y="4287497"/>
                <a:ext cx="146520" cy="461160"/>
              </p14:xfrm>
            </p:contentPart>
          </mc:Choice>
          <mc:Fallback>
            <p:pic>
              <p:nvPicPr>
                <p:cNvPr id="49157" name="Ink 49156">
                  <a:extLst>
                    <a:ext uri="{FF2B5EF4-FFF2-40B4-BE49-F238E27FC236}">
                      <a16:creationId xmlns:a16="http://schemas.microsoft.com/office/drawing/2014/main" id="{3EC100AB-3395-0940-9FE7-76D7936A6C0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57274" y="4278857"/>
                  <a:ext cx="1641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9159" name="Ink 49158">
                  <a:extLst>
                    <a:ext uri="{FF2B5EF4-FFF2-40B4-BE49-F238E27FC236}">
                      <a16:creationId xmlns:a16="http://schemas.microsoft.com/office/drawing/2014/main" id="{E52CDCF2-6FCE-4540-98AA-4B23EFCFF2EB}"/>
                    </a:ext>
                  </a:extLst>
                </p14:cNvPr>
                <p14:cNvContentPartPr/>
                <p14:nvPr/>
              </p14:nvContentPartPr>
              <p14:xfrm>
                <a:off x="11542834" y="4592777"/>
                <a:ext cx="198360" cy="29880"/>
              </p14:xfrm>
            </p:contentPart>
          </mc:Choice>
          <mc:Fallback>
            <p:pic>
              <p:nvPicPr>
                <p:cNvPr id="49159" name="Ink 49158">
                  <a:extLst>
                    <a:ext uri="{FF2B5EF4-FFF2-40B4-BE49-F238E27FC236}">
                      <a16:creationId xmlns:a16="http://schemas.microsoft.com/office/drawing/2014/main" id="{E52CDCF2-6FCE-4540-98AA-4B23EFCFF2E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34194" y="4584137"/>
                  <a:ext cx="21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9160" name="Ink 49159">
                  <a:extLst>
                    <a:ext uri="{FF2B5EF4-FFF2-40B4-BE49-F238E27FC236}">
                      <a16:creationId xmlns:a16="http://schemas.microsoft.com/office/drawing/2014/main" id="{1EE5E26A-7867-7341-A7CB-BAA4FDC34026}"/>
                    </a:ext>
                  </a:extLst>
                </p14:cNvPr>
                <p14:cNvContentPartPr/>
                <p14:nvPr/>
              </p14:nvContentPartPr>
              <p14:xfrm>
                <a:off x="11631034" y="4531217"/>
                <a:ext cx="360" cy="288000"/>
              </p14:xfrm>
            </p:contentPart>
          </mc:Choice>
          <mc:Fallback>
            <p:pic>
              <p:nvPicPr>
                <p:cNvPr id="49160" name="Ink 49159">
                  <a:extLst>
                    <a:ext uri="{FF2B5EF4-FFF2-40B4-BE49-F238E27FC236}">
                      <a16:creationId xmlns:a16="http://schemas.microsoft.com/office/drawing/2014/main" id="{1EE5E26A-7867-7341-A7CB-BAA4FDC340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622034" y="4522577"/>
                  <a:ext cx="18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9161" name="Ink 49160">
                  <a:extLst>
                    <a:ext uri="{FF2B5EF4-FFF2-40B4-BE49-F238E27FC236}">
                      <a16:creationId xmlns:a16="http://schemas.microsoft.com/office/drawing/2014/main" id="{939BD226-BB11-6543-B8B0-22CA6C5A12B6}"/>
                    </a:ext>
                  </a:extLst>
                </p14:cNvPr>
                <p14:cNvContentPartPr/>
                <p14:nvPr/>
              </p14:nvContentPartPr>
              <p14:xfrm>
                <a:off x="10498834" y="5009657"/>
                <a:ext cx="9000" cy="383400"/>
              </p14:xfrm>
            </p:contentPart>
          </mc:Choice>
          <mc:Fallback>
            <p:pic>
              <p:nvPicPr>
                <p:cNvPr id="49161" name="Ink 49160">
                  <a:extLst>
                    <a:ext uri="{FF2B5EF4-FFF2-40B4-BE49-F238E27FC236}">
                      <a16:creationId xmlns:a16="http://schemas.microsoft.com/office/drawing/2014/main" id="{939BD226-BB11-6543-B8B0-22CA6C5A12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90194" y="5001017"/>
                  <a:ext cx="26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9162" name="Ink 49161">
                  <a:extLst>
                    <a:ext uri="{FF2B5EF4-FFF2-40B4-BE49-F238E27FC236}">
                      <a16:creationId xmlns:a16="http://schemas.microsoft.com/office/drawing/2014/main" id="{E39136C0-164E-DD42-BC78-5A2D21287CF6}"/>
                    </a:ext>
                  </a:extLst>
                </p14:cNvPr>
                <p14:cNvContentPartPr/>
                <p14:nvPr/>
              </p14:nvContentPartPr>
              <p14:xfrm>
                <a:off x="10481554" y="5046377"/>
                <a:ext cx="94680" cy="154440"/>
              </p14:xfrm>
            </p:contentPart>
          </mc:Choice>
          <mc:Fallback>
            <p:pic>
              <p:nvPicPr>
                <p:cNvPr id="49162" name="Ink 49161">
                  <a:extLst>
                    <a:ext uri="{FF2B5EF4-FFF2-40B4-BE49-F238E27FC236}">
                      <a16:creationId xmlns:a16="http://schemas.microsoft.com/office/drawing/2014/main" id="{E39136C0-164E-DD42-BC78-5A2D21287CF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72914" y="5037377"/>
                  <a:ext cx="112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9163" name="Ink 49162">
                  <a:extLst>
                    <a:ext uri="{FF2B5EF4-FFF2-40B4-BE49-F238E27FC236}">
                      <a16:creationId xmlns:a16="http://schemas.microsoft.com/office/drawing/2014/main" id="{D9AE3A75-4A7C-3B46-8668-FE1D4CB4207B}"/>
                    </a:ext>
                  </a:extLst>
                </p14:cNvPr>
                <p14:cNvContentPartPr/>
                <p14:nvPr/>
              </p14:nvContentPartPr>
              <p14:xfrm>
                <a:off x="10688194" y="5095697"/>
                <a:ext cx="106200" cy="269280"/>
              </p14:xfrm>
            </p:contentPart>
          </mc:Choice>
          <mc:Fallback>
            <p:pic>
              <p:nvPicPr>
                <p:cNvPr id="49163" name="Ink 49162">
                  <a:extLst>
                    <a:ext uri="{FF2B5EF4-FFF2-40B4-BE49-F238E27FC236}">
                      <a16:creationId xmlns:a16="http://schemas.microsoft.com/office/drawing/2014/main" id="{D9AE3A75-4A7C-3B46-8668-FE1D4CB4207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79194" y="5086697"/>
                  <a:ext cx="123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9164" name="Ink 49163">
                  <a:extLst>
                    <a:ext uri="{FF2B5EF4-FFF2-40B4-BE49-F238E27FC236}">
                      <a16:creationId xmlns:a16="http://schemas.microsoft.com/office/drawing/2014/main" id="{C067BCD3-18B5-B840-BA14-4D2A1EA8E2C7}"/>
                    </a:ext>
                  </a:extLst>
                </p14:cNvPr>
                <p14:cNvContentPartPr/>
                <p14:nvPr/>
              </p14:nvContentPartPr>
              <p14:xfrm>
                <a:off x="10844794" y="5071937"/>
                <a:ext cx="271440" cy="216360"/>
              </p14:xfrm>
            </p:contentPart>
          </mc:Choice>
          <mc:Fallback>
            <p:pic>
              <p:nvPicPr>
                <p:cNvPr id="49164" name="Ink 49163">
                  <a:extLst>
                    <a:ext uri="{FF2B5EF4-FFF2-40B4-BE49-F238E27FC236}">
                      <a16:creationId xmlns:a16="http://schemas.microsoft.com/office/drawing/2014/main" id="{C067BCD3-18B5-B840-BA14-4D2A1EA8E2C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835794" y="5062937"/>
                  <a:ext cx="28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9165" name="Ink 49164">
                  <a:extLst>
                    <a:ext uri="{FF2B5EF4-FFF2-40B4-BE49-F238E27FC236}">
                      <a16:creationId xmlns:a16="http://schemas.microsoft.com/office/drawing/2014/main" id="{330934E7-7CE9-E147-9E12-1C0F186811E5}"/>
                    </a:ext>
                  </a:extLst>
                </p14:cNvPr>
                <p14:cNvContentPartPr/>
                <p14:nvPr/>
              </p14:nvContentPartPr>
              <p14:xfrm>
                <a:off x="11196154" y="5214857"/>
                <a:ext cx="128880" cy="117000"/>
              </p14:xfrm>
            </p:contentPart>
          </mc:Choice>
          <mc:Fallback>
            <p:pic>
              <p:nvPicPr>
                <p:cNvPr id="49165" name="Ink 49164">
                  <a:extLst>
                    <a:ext uri="{FF2B5EF4-FFF2-40B4-BE49-F238E27FC236}">
                      <a16:creationId xmlns:a16="http://schemas.microsoft.com/office/drawing/2014/main" id="{330934E7-7CE9-E147-9E12-1C0F186811E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87154" y="5206217"/>
                  <a:ext cx="146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9166" name="Ink 49165">
                  <a:extLst>
                    <a:ext uri="{FF2B5EF4-FFF2-40B4-BE49-F238E27FC236}">
                      <a16:creationId xmlns:a16="http://schemas.microsoft.com/office/drawing/2014/main" id="{E8DA171D-ED42-9443-BD2C-EAA4CAF8703A}"/>
                    </a:ext>
                  </a:extLst>
                </p14:cNvPr>
                <p14:cNvContentPartPr/>
                <p14:nvPr/>
              </p14:nvContentPartPr>
              <p14:xfrm>
                <a:off x="11384074" y="5090297"/>
                <a:ext cx="102240" cy="206280"/>
              </p14:xfrm>
            </p:contentPart>
          </mc:Choice>
          <mc:Fallback>
            <p:pic>
              <p:nvPicPr>
                <p:cNvPr id="49166" name="Ink 49165">
                  <a:extLst>
                    <a:ext uri="{FF2B5EF4-FFF2-40B4-BE49-F238E27FC236}">
                      <a16:creationId xmlns:a16="http://schemas.microsoft.com/office/drawing/2014/main" id="{E8DA171D-ED42-9443-BD2C-EAA4CAF8703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75434" y="5081657"/>
                  <a:ext cx="119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9167" name="Ink 49166">
                  <a:extLst>
                    <a:ext uri="{FF2B5EF4-FFF2-40B4-BE49-F238E27FC236}">
                      <a16:creationId xmlns:a16="http://schemas.microsoft.com/office/drawing/2014/main" id="{B1D777F4-3A26-3949-912A-9980532C9418}"/>
                    </a:ext>
                  </a:extLst>
                </p14:cNvPr>
                <p14:cNvContentPartPr/>
                <p14:nvPr/>
              </p14:nvContentPartPr>
              <p14:xfrm>
                <a:off x="11550754" y="5230337"/>
                <a:ext cx="360" cy="360"/>
              </p14:xfrm>
            </p:contentPart>
          </mc:Choice>
          <mc:Fallback>
            <p:pic>
              <p:nvPicPr>
                <p:cNvPr id="49167" name="Ink 49166">
                  <a:extLst>
                    <a:ext uri="{FF2B5EF4-FFF2-40B4-BE49-F238E27FC236}">
                      <a16:creationId xmlns:a16="http://schemas.microsoft.com/office/drawing/2014/main" id="{B1D777F4-3A26-3949-912A-9980532C941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41754" y="52213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9168" name="Ink 49167">
                  <a:extLst>
                    <a:ext uri="{FF2B5EF4-FFF2-40B4-BE49-F238E27FC236}">
                      <a16:creationId xmlns:a16="http://schemas.microsoft.com/office/drawing/2014/main" id="{6DE30DE5-8C6A-384A-8162-1F2CF771090A}"/>
                    </a:ext>
                  </a:extLst>
                </p14:cNvPr>
                <p14:cNvContentPartPr/>
                <p14:nvPr/>
              </p14:nvContentPartPr>
              <p14:xfrm>
                <a:off x="11699434" y="5071577"/>
                <a:ext cx="160920" cy="273600"/>
              </p14:xfrm>
            </p:contentPart>
          </mc:Choice>
          <mc:Fallback>
            <p:pic>
              <p:nvPicPr>
                <p:cNvPr id="49168" name="Ink 49167">
                  <a:extLst>
                    <a:ext uri="{FF2B5EF4-FFF2-40B4-BE49-F238E27FC236}">
                      <a16:creationId xmlns:a16="http://schemas.microsoft.com/office/drawing/2014/main" id="{6DE30DE5-8C6A-384A-8162-1F2CF77109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90434" y="5062937"/>
                  <a:ext cx="178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9169" name="Ink 49168">
                  <a:extLst>
                    <a:ext uri="{FF2B5EF4-FFF2-40B4-BE49-F238E27FC236}">
                      <a16:creationId xmlns:a16="http://schemas.microsoft.com/office/drawing/2014/main" id="{1E3E655E-BB8E-D649-9681-C2320DE9FBC9}"/>
                    </a:ext>
                  </a:extLst>
                </p14:cNvPr>
                <p14:cNvContentPartPr/>
                <p14:nvPr/>
              </p14:nvContentPartPr>
              <p14:xfrm>
                <a:off x="11802034" y="5230697"/>
                <a:ext cx="79560" cy="219960"/>
              </p14:xfrm>
            </p:contentPart>
          </mc:Choice>
          <mc:Fallback>
            <p:pic>
              <p:nvPicPr>
                <p:cNvPr id="49169" name="Ink 49168">
                  <a:extLst>
                    <a:ext uri="{FF2B5EF4-FFF2-40B4-BE49-F238E27FC236}">
                      <a16:creationId xmlns:a16="http://schemas.microsoft.com/office/drawing/2014/main" id="{1E3E655E-BB8E-D649-9681-C2320DE9FB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93034" y="5222057"/>
                  <a:ext cx="97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9170" name="Ink 49169">
                  <a:extLst>
                    <a:ext uri="{FF2B5EF4-FFF2-40B4-BE49-F238E27FC236}">
                      <a16:creationId xmlns:a16="http://schemas.microsoft.com/office/drawing/2014/main" id="{6773C0B8-EDA0-4F45-A204-030139B635A9}"/>
                    </a:ext>
                  </a:extLst>
                </p14:cNvPr>
                <p14:cNvContentPartPr/>
                <p14:nvPr/>
              </p14:nvContentPartPr>
              <p14:xfrm>
                <a:off x="11973754" y="5069777"/>
                <a:ext cx="123120" cy="249120"/>
              </p14:xfrm>
            </p:contentPart>
          </mc:Choice>
          <mc:Fallback>
            <p:pic>
              <p:nvPicPr>
                <p:cNvPr id="49170" name="Ink 49169">
                  <a:extLst>
                    <a:ext uri="{FF2B5EF4-FFF2-40B4-BE49-F238E27FC236}">
                      <a16:creationId xmlns:a16="http://schemas.microsoft.com/office/drawing/2014/main" id="{6773C0B8-EDA0-4F45-A204-030139B635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64754" y="5060777"/>
                  <a:ext cx="140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9171" name="Ink 49170">
                  <a:extLst>
                    <a:ext uri="{FF2B5EF4-FFF2-40B4-BE49-F238E27FC236}">
                      <a16:creationId xmlns:a16="http://schemas.microsoft.com/office/drawing/2014/main" id="{D7CE504C-4171-BB45-8FFB-DC6F22183DF3}"/>
                    </a:ext>
                  </a:extLst>
                </p14:cNvPr>
                <p14:cNvContentPartPr/>
                <p14:nvPr/>
              </p14:nvContentPartPr>
              <p14:xfrm>
                <a:off x="12096514" y="4911017"/>
                <a:ext cx="182160" cy="319680"/>
              </p14:xfrm>
            </p:contentPart>
          </mc:Choice>
          <mc:Fallback>
            <p:pic>
              <p:nvPicPr>
                <p:cNvPr id="49171" name="Ink 49170">
                  <a:extLst>
                    <a:ext uri="{FF2B5EF4-FFF2-40B4-BE49-F238E27FC236}">
                      <a16:creationId xmlns:a16="http://schemas.microsoft.com/office/drawing/2014/main" id="{D7CE504C-4171-BB45-8FFB-DC6F22183D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087874" y="4902017"/>
                  <a:ext cx="199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9172" name="Ink 49171">
                  <a:extLst>
                    <a:ext uri="{FF2B5EF4-FFF2-40B4-BE49-F238E27FC236}">
                      <a16:creationId xmlns:a16="http://schemas.microsoft.com/office/drawing/2014/main" id="{2281C096-8705-4748-8F92-4519BE2D4886}"/>
                    </a:ext>
                  </a:extLst>
                </p14:cNvPr>
                <p14:cNvContentPartPr/>
                <p14:nvPr/>
              </p14:nvContentPartPr>
              <p14:xfrm>
                <a:off x="12224314" y="5269937"/>
                <a:ext cx="136440" cy="205200"/>
              </p14:xfrm>
            </p:contentPart>
          </mc:Choice>
          <mc:Fallback>
            <p:pic>
              <p:nvPicPr>
                <p:cNvPr id="49172" name="Ink 49171">
                  <a:extLst>
                    <a:ext uri="{FF2B5EF4-FFF2-40B4-BE49-F238E27FC236}">
                      <a16:creationId xmlns:a16="http://schemas.microsoft.com/office/drawing/2014/main" id="{2281C096-8705-4748-8F92-4519BE2D48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215674" y="5260937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9174" name="Ink 49173">
                  <a:extLst>
                    <a:ext uri="{FF2B5EF4-FFF2-40B4-BE49-F238E27FC236}">
                      <a16:creationId xmlns:a16="http://schemas.microsoft.com/office/drawing/2014/main" id="{56437343-C0FC-8C43-B76F-A9C107A04D22}"/>
                    </a:ext>
                  </a:extLst>
                </p14:cNvPr>
                <p14:cNvContentPartPr/>
                <p14:nvPr/>
              </p14:nvContentPartPr>
              <p14:xfrm>
                <a:off x="12369034" y="5128457"/>
                <a:ext cx="54000" cy="182880"/>
              </p14:xfrm>
            </p:contentPart>
          </mc:Choice>
          <mc:Fallback>
            <p:pic>
              <p:nvPicPr>
                <p:cNvPr id="49174" name="Ink 49173">
                  <a:extLst>
                    <a:ext uri="{FF2B5EF4-FFF2-40B4-BE49-F238E27FC236}">
                      <a16:creationId xmlns:a16="http://schemas.microsoft.com/office/drawing/2014/main" id="{56437343-C0FC-8C43-B76F-A9C107A04D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360034" y="5119457"/>
                  <a:ext cx="71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9191" name="Ink 49190">
                  <a:extLst>
                    <a:ext uri="{FF2B5EF4-FFF2-40B4-BE49-F238E27FC236}">
                      <a16:creationId xmlns:a16="http://schemas.microsoft.com/office/drawing/2014/main" id="{92997B6A-1B0D-A84F-8641-64E963914BBB}"/>
                    </a:ext>
                  </a:extLst>
                </p14:cNvPr>
                <p14:cNvContentPartPr/>
                <p14:nvPr/>
              </p14:nvContentPartPr>
              <p14:xfrm>
                <a:off x="9094474" y="4201457"/>
                <a:ext cx="2537640" cy="598320"/>
              </p14:xfrm>
            </p:contentPart>
          </mc:Choice>
          <mc:Fallback>
            <p:pic>
              <p:nvPicPr>
                <p:cNvPr id="49191" name="Ink 49190">
                  <a:extLst>
                    <a:ext uri="{FF2B5EF4-FFF2-40B4-BE49-F238E27FC236}">
                      <a16:creationId xmlns:a16="http://schemas.microsoft.com/office/drawing/2014/main" id="{92997B6A-1B0D-A84F-8641-64E963914B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85834" y="4192817"/>
                  <a:ext cx="2555280" cy="61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9193" name="Ink 49192">
                <a:extLst>
                  <a:ext uri="{FF2B5EF4-FFF2-40B4-BE49-F238E27FC236}">
                    <a16:creationId xmlns:a16="http://schemas.microsoft.com/office/drawing/2014/main" id="{CB2819DB-DC7C-704A-9096-6E2CAFA4B588}"/>
                  </a:ext>
                </a:extLst>
              </p14:cNvPr>
              <p14:cNvContentPartPr/>
              <p14:nvPr/>
            </p14:nvContentPartPr>
            <p14:xfrm>
              <a:off x="2401714" y="5726417"/>
              <a:ext cx="287640" cy="518400"/>
            </p14:xfrm>
          </p:contentPart>
        </mc:Choice>
        <mc:Fallback>
          <p:pic>
            <p:nvPicPr>
              <p:cNvPr id="49193" name="Ink 49192">
                <a:extLst>
                  <a:ext uri="{FF2B5EF4-FFF2-40B4-BE49-F238E27FC236}">
                    <a16:creationId xmlns:a16="http://schemas.microsoft.com/office/drawing/2014/main" id="{CB2819DB-DC7C-704A-9096-6E2CAFA4B58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92714" y="5717777"/>
                <a:ext cx="3052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9194" name="Ink 49193">
                <a:extLst>
                  <a:ext uri="{FF2B5EF4-FFF2-40B4-BE49-F238E27FC236}">
                    <a16:creationId xmlns:a16="http://schemas.microsoft.com/office/drawing/2014/main" id="{9FC972DE-4458-1F47-8338-201FCAABDCDA}"/>
                  </a:ext>
                </a:extLst>
              </p14:cNvPr>
              <p14:cNvContentPartPr/>
              <p14:nvPr/>
            </p14:nvContentPartPr>
            <p14:xfrm>
              <a:off x="3150874" y="5835857"/>
              <a:ext cx="28800" cy="255600"/>
            </p14:xfrm>
          </p:contentPart>
        </mc:Choice>
        <mc:Fallback>
          <p:pic>
            <p:nvPicPr>
              <p:cNvPr id="49194" name="Ink 49193">
                <a:extLst>
                  <a:ext uri="{FF2B5EF4-FFF2-40B4-BE49-F238E27FC236}">
                    <a16:creationId xmlns:a16="http://schemas.microsoft.com/office/drawing/2014/main" id="{9FC972DE-4458-1F47-8338-201FCAABDCD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42234" y="5826857"/>
                <a:ext cx="46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9195" name="Ink 49194">
                <a:extLst>
                  <a:ext uri="{FF2B5EF4-FFF2-40B4-BE49-F238E27FC236}">
                    <a16:creationId xmlns:a16="http://schemas.microsoft.com/office/drawing/2014/main" id="{6D5374C3-5AF7-8F42-9324-AB1911032435}"/>
                  </a:ext>
                </a:extLst>
              </p14:cNvPr>
              <p14:cNvContentPartPr/>
              <p14:nvPr/>
            </p14:nvContentPartPr>
            <p14:xfrm>
              <a:off x="3939634" y="5733617"/>
              <a:ext cx="231120" cy="484200"/>
            </p14:xfrm>
          </p:contentPart>
        </mc:Choice>
        <mc:Fallback>
          <p:pic>
            <p:nvPicPr>
              <p:cNvPr id="49195" name="Ink 49194">
                <a:extLst>
                  <a:ext uri="{FF2B5EF4-FFF2-40B4-BE49-F238E27FC236}">
                    <a16:creationId xmlns:a16="http://schemas.microsoft.com/office/drawing/2014/main" id="{6D5374C3-5AF7-8F42-9324-AB191103243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930994" y="5724617"/>
                <a:ext cx="2487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9196" name="Ink 49195">
                <a:extLst>
                  <a:ext uri="{FF2B5EF4-FFF2-40B4-BE49-F238E27FC236}">
                    <a16:creationId xmlns:a16="http://schemas.microsoft.com/office/drawing/2014/main" id="{F9663A41-FDD5-1743-AFB0-C7A89C5CDCEA}"/>
                  </a:ext>
                </a:extLst>
              </p14:cNvPr>
              <p14:cNvContentPartPr/>
              <p14:nvPr/>
            </p14:nvContentPartPr>
            <p14:xfrm>
              <a:off x="7161634" y="5255897"/>
              <a:ext cx="986760" cy="355680"/>
            </p14:xfrm>
          </p:contentPart>
        </mc:Choice>
        <mc:Fallback>
          <p:pic>
            <p:nvPicPr>
              <p:cNvPr id="49196" name="Ink 49195">
                <a:extLst>
                  <a:ext uri="{FF2B5EF4-FFF2-40B4-BE49-F238E27FC236}">
                    <a16:creationId xmlns:a16="http://schemas.microsoft.com/office/drawing/2014/main" id="{F9663A41-FDD5-1743-AFB0-C7A89C5CDCE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52634" y="5246897"/>
                <a:ext cx="10044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9197" name="Ink 49196">
                <a:extLst>
                  <a:ext uri="{FF2B5EF4-FFF2-40B4-BE49-F238E27FC236}">
                    <a16:creationId xmlns:a16="http://schemas.microsoft.com/office/drawing/2014/main" id="{48A39093-58C5-F14F-AAA2-8783C9801078}"/>
                  </a:ext>
                </a:extLst>
              </p14:cNvPr>
              <p14:cNvContentPartPr/>
              <p14:nvPr/>
            </p14:nvContentPartPr>
            <p14:xfrm>
              <a:off x="7800994" y="2311097"/>
              <a:ext cx="666000" cy="931320"/>
            </p14:xfrm>
          </p:contentPart>
        </mc:Choice>
        <mc:Fallback>
          <p:pic>
            <p:nvPicPr>
              <p:cNvPr id="49197" name="Ink 49196">
                <a:extLst>
                  <a:ext uri="{FF2B5EF4-FFF2-40B4-BE49-F238E27FC236}">
                    <a16:creationId xmlns:a16="http://schemas.microsoft.com/office/drawing/2014/main" id="{48A39093-58C5-F14F-AAA2-8783C980107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91994" y="2302097"/>
                <a:ext cx="683640" cy="9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06" name="Group 49205">
            <a:extLst>
              <a:ext uri="{FF2B5EF4-FFF2-40B4-BE49-F238E27FC236}">
                <a16:creationId xmlns:a16="http://schemas.microsoft.com/office/drawing/2014/main" id="{0A431192-C58B-1B40-933F-218A35998053}"/>
              </a:ext>
            </a:extLst>
          </p:cNvPr>
          <p:cNvGrpSpPr/>
          <p:nvPr/>
        </p:nvGrpSpPr>
        <p:grpSpPr>
          <a:xfrm>
            <a:off x="6286114" y="4914617"/>
            <a:ext cx="377640" cy="287280"/>
            <a:chOff x="6286114" y="4914617"/>
            <a:chExt cx="37764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9198" name="Ink 49197">
                  <a:extLst>
                    <a:ext uri="{FF2B5EF4-FFF2-40B4-BE49-F238E27FC236}">
                      <a16:creationId xmlns:a16="http://schemas.microsoft.com/office/drawing/2014/main" id="{08375FC4-086A-E44C-A389-EB5548F08E64}"/>
                    </a:ext>
                  </a:extLst>
                </p14:cNvPr>
                <p14:cNvContentPartPr/>
                <p14:nvPr/>
              </p14:nvContentPartPr>
              <p14:xfrm>
                <a:off x="6286114" y="5030537"/>
                <a:ext cx="151920" cy="2160"/>
              </p14:xfrm>
            </p:contentPart>
          </mc:Choice>
          <mc:Fallback>
            <p:pic>
              <p:nvPicPr>
                <p:cNvPr id="49198" name="Ink 49197">
                  <a:extLst>
                    <a:ext uri="{FF2B5EF4-FFF2-40B4-BE49-F238E27FC236}">
                      <a16:creationId xmlns:a16="http://schemas.microsoft.com/office/drawing/2014/main" id="{08375FC4-086A-E44C-A389-EB5548F08E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77474" y="5021897"/>
                  <a:ext cx="169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9199" name="Ink 49198">
                  <a:extLst>
                    <a:ext uri="{FF2B5EF4-FFF2-40B4-BE49-F238E27FC236}">
                      <a16:creationId xmlns:a16="http://schemas.microsoft.com/office/drawing/2014/main" id="{D421B090-84FC-B442-B7B5-09DE1EF0DCC7}"/>
                    </a:ext>
                  </a:extLst>
                </p14:cNvPr>
                <p14:cNvContentPartPr/>
                <p14:nvPr/>
              </p14:nvContentPartPr>
              <p14:xfrm>
                <a:off x="6287194" y="5114417"/>
                <a:ext cx="104400" cy="360"/>
              </p14:xfrm>
            </p:contentPart>
          </mc:Choice>
          <mc:Fallback>
            <p:pic>
              <p:nvPicPr>
                <p:cNvPr id="49199" name="Ink 49198">
                  <a:extLst>
                    <a:ext uri="{FF2B5EF4-FFF2-40B4-BE49-F238E27FC236}">
                      <a16:creationId xmlns:a16="http://schemas.microsoft.com/office/drawing/2014/main" id="{D421B090-84FC-B442-B7B5-09DE1EF0DCC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78194" y="5105777"/>
                  <a:ext cx="12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9200" name="Ink 49199">
                  <a:extLst>
                    <a:ext uri="{FF2B5EF4-FFF2-40B4-BE49-F238E27FC236}">
                      <a16:creationId xmlns:a16="http://schemas.microsoft.com/office/drawing/2014/main" id="{F6370502-21D1-A148-94B0-BA643F2EEDC7}"/>
                    </a:ext>
                  </a:extLst>
                </p14:cNvPr>
                <p14:cNvContentPartPr/>
                <p14:nvPr/>
              </p14:nvContentPartPr>
              <p14:xfrm>
                <a:off x="6499954" y="4914617"/>
                <a:ext cx="150480" cy="287280"/>
              </p14:xfrm>
            </p:contentPart>
          </mc:Choice>
          <mc:Fallback>
            <p:pic>
              <p:nvPicPr>
                <p:cNvPr id="49200" name="Ink 49199">
                  <a:extLst>
                    <a:ext uri="{FF2B5EF4-FFF2-40B4-BE49-F238E27FC236}">
                      <a16:creationId xmlns:a16="http://schemas.microsoft.com/office/drawing/2014/main" id="{F6370502-21D1-A148-94B0-BA643F2EED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90954" y="4905617"/>
                  <a:ext cx="168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9201" name="Ink 49200">
                  <a:extLst>
                    <a:ext uri="{FF2B5EF4-FFF2-40B4-BE49-F238E27FC236}">
                      <a16:creationId xmlns:a16="http://schemas.microsoft.com/office/drawing/2014/main" id="{F3911C41-D756-CC4D-AD13-BE27AC130DA9}"/>
                    </a:ext>
                  </a:extLst>
                </p14:cNvPr>
                <p14:cNvContentPartPr/>
                <p14:nvPr/>
              </p14:nvContentPartPr>
              <p14:xfrm>
                <a:off x="6581674" y="5088137"/>
                <a:ext cx="82080" cy="3960"/>
              </p14:xfrm>
            </p:contentPart>
          </mc:Choice>
          <mc:Fallback>
            <p:pic>
              <p:nvPicPr>
                <p:cNvPr id="49201" name="Ink 49200">
                  <a:extLst>
                    <a:ext uri="{FF2B5EF4-FFF2-40B4-BE49-F238E27FC236}">
                      <a16:creationId xmlns:a16="http://schemas.microsoft.com/office/drawing/2014/main" id="{F3911C41-D756-CC4D-AD13-BE27AC130D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72674" y="5079137"/>
                  <a:ext cx="99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05" name="Group 49204">
            <a:extLst>
              <a:ext uri="{FF2B5EF4-FFF2-40B4-BE49-F238E27FC236}">
                <a16:creationId xmlns:a16="http://schemas.microsoft.com/office/drawing/2014/main" id="{C6EFD274-DDC9-284E-A1CB-EB3F30C180D8}"/>
              </a:ext>
            </a:extLst>
          </p:cNvPr>
          <p:cNvGrpSpPr/>
          <p:nvPr/>
        </p:nvGrpSpPr>
        <p:grpSpPr>
          <a:xfrm>
            <a:off x="6263074" y="5356697"/>
            <a:ext cx="390600" cy="179640"/>
            <a:chOff x="6263074" y="5356697"/>
            <a:chExt cx="39060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9202" name="Ink 49201">
                  <a:extLst>
                    <a:ext uri="{FF2B5EF4-FFF2-40B4-BE49-F238E27FC236}">
                      <a16:creationId xmlns:a16="http://schemas.microsoft.com/office/drawing/2014/main" id="{4C2677A3-CCF1-FD46-A988-8E35B538D27A}"/>
                    </a:ext>
                  </a:extLst>
                </p14:cNvPr>
                <p14:cNvContentPartPr/>
                <p14:nvPr/>
              </p14:nvContentPartPr>
              <p14:xfrm>
                <a:off x="6263074" y="5398817"/>
                <a:ext cx="126360" cy="11160"/>
              </p14:xfrm>
            </p:contentPart>
          </mc:Choice>
          <mc:Fallback>
            <p:pic>
              <p:nvPicPr>
                <p:cNvPr id="49202" name="Ink 49201">
                  <a:extLst>
                    <a:ext uri="{FF2B5EF4-FFF2-40B4-BE49-F238E27FC236}">
                      <a16:creationId xmlns:a16="http://schemas.microsoft.com/office/drawing/2014/main" id="{4C2677A3-CCF1-FD46-A988-8E35B538D2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54434" y="5389817"/>
                  <a:ext cx="144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9203" name="Ink 49202">
                  <a:extLst>
                    <a:ext uri="{FF2B5EF4-FFF2-40B4-BE49-F238E27FC236}">
                      <a16:creationId xmlns:a16="http://schemas.microsoft.com/office/drawing/2014/main" id="{81FF6963-4697-A049-BD12-34B854D095FD}"/>
                    </a:ext>
                  </a:extLst>
                </p14:cNvPr>
                <p14:cNvContentPartPr/>
                <p14:nvPr/>
              </p14:nvContentPartPr>
              <p14:xfrm>
                <a:off x="6277474" y="5463617"/>
                <a:ext cx="124200" cy="4680"/>
              </p14:xfrm>
            </p:contentPart>
          </mc:Choice>
          <mc:Fallback>
            <p:pic>
              <p:nvPicPr>
                <p:cNvPr id="49203" name="Ink 49202">
                  <a:extLst>
                    <a:ext uri="{FF2B5EF4-FFF2-40B4-BE49-F238E27FC236}">
                      <a16:creationId xmlns:a16="http://schemas.microsoft.com/office/drawing/2014/main" id="{81FF6963-4697-A049-BD12-34B854D095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68834" y="5454977"/>
                  <a:ext cx="141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9204" name="Ink 49203">
                  <a:extLst>
                    <a:ext uri="{FF2B5EF4-FFF2-40B4-BE49-F238E27FC236}">
                      <a16:creationId xmlns:a16="http://schemas.microsoft.com/office/drawing/2014/main" id="{27D5E952-241D-D148-B2DF-24EEA9C91F88}"/>
                    </a:ext>
                  </a:extLst>
                </p14:cNvPr>
                <p14:cNvContentPartPr/>
                <p14:nvPr/>
              </p14:nvContentPartPr>
              <p14:xfrm>
                <a:off x="6490594" y="5356697"/>
                <a:ext cx="163080" cy="179640"/>
              </p14:xfrm>
            </p:contentPart>
          </mc:Choice>
          <mc:Fallback>
            <p:pic>
              <p:nvPicPr>
                <p:cNvPr id="49204" name="Ink 49203">
                  <a:extLst>
                    <a:ext uri="{FF2B5EF4-FFF2-40B4-BE49-F238E27FC236}">
                      <a16:creationId xmlns:a16="http://schemas.microsoft.com/office/drawing/2014/main" id="{27D5E952-241D-D148-B2DF-24EEA9C91F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81954" y="5348057"/>
                  <a:ext cx="18072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9207" name="Ink 49206">
                <a:extLst>
                  <a:ext uri="{FF2B5EF4-FFF2-40B4-BE49-F238E27FC236}">
                    <a16:creationId xmlns:a16="http://schemas.microsoft.com/office/drawing/2014/main" id="{EF49087D-557E-8245-AB39-DD0CDADE1C09}"/>
                  </a:ext>
                </a:extLst>
              </p14:cNvPr>
              <p14:cNvContentPartPr/>
              <p14:nvPr/>
            </p14:nvContentPartPr>
            <p14:xfrm>
              <a:off x="8830234" y="6767177"/>
              <a:ext cx="543960" cy="61920"/>
            </p14:xfrm>
          </p:contentPart>
        </mc:Choice>
        <mc:Fallback>
          <p:pic>
            <p:nvPicPr>
              <p:cNvPr id="49207" name="Ink 49206">
                <a:extLst>
                  <a:ext uri="{FF2B5EF4-FFF2-40B4-BE49-F238E27FC236}">
                    <a16:creationId xmlns:a16="http://schemas.microsoft.com/office/drawing/2014/main" id="{EF49087D-557E-8245-AB39-DD0CDADE1C0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21234" y="6758537"/>
                <a:ext cx="561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9208" name="Ink 49207">
                <a:extLst>
                  <a:ext uri="{FF2B5EF4-FFF2-40B4-BE49-F238E27FC236}">
                    <a16:creationId xmlns:a16="http://schemas.microsoft.com/office/drawing/2014/main" id="{139649D5-81F5-2142-BD8C-4563C24A3393}"/>
                  </a:ext>
                </a:extLst>
              </p14:cNvPr>
              <p14:cNvContentPartPr/>
              <p14:nvPr/>
            </p14:nvContentPartPr>
            <p14:xfrm>
              <a:off x="10374634" y="6366857"/>
              <a:ext cx="626760" cy="433800"/>
            </p14:xfrm>
          </p:contentPart>
        </mc:Choice>
        <mc:Fallback>
          <p:pic>
            <p:nvPicPr>
              <p:cNvPr id="49208" name="Ink 49207">
                <a:extLst>
                  <a:ext uri="{FF2B5EF4-FFF2-40B4-BE49-F238E27FC236}">
                    <a16:creationId xmlns:a16="http://schemas.microsoft.com/office/drawing/2014/main" id="{139649D5-81F5-2142-BD8C-4563C24A339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65994" y="6357857"/>
                <a:ext cx="64440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14" name="Group 49213">
            <a:extLst>
              <a:ext uri="{FF2B5EF4-FFF2-40B4-BE49-F238E27FC236}">
                <a16:creationId xmlns:a16="http://schemas.microsoft.com/office/drawing/2014/main" id="{3EDD1117-5FD8-2046-B614-B3BE49001044}"/>
              </a:ext>
            </a:extLst>
          </p:cNvPr>
          <p:cNvGrpSpPr/>
          <p:nvPr/>
        </p:nvGrpSpPr>
        <p:grpSpPr>
          <a:xfrm>
            <a:off x="11319634" y="6560177"/>
            <a:ext cx="619920" cy="248760"/>
            <a:chOff x="11319634" y="6560177"/>
            <a:chExt cx="61992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9209" name="Ink 49208">
                  <a:extLst>
                    <a:ext uri="{FF2B5EF4-FFF2-40B4-BE49-F238E27FC236}">
                      <a16:creationId xmlns:a16="http://schemas.microsoft.com/office/drawing/2014/main" id="{F7D9048A-2862-DC44-ABBA-A104365F912F}"/>
                    </a:ext>
                  </a:extLst>
                </p14:cNvPr>
                <p14:cNvContentPartPr/>
                <p14:nvPr/>
              </p14:nvContentPartPr>
              <p14:xfrm>
                <a:off x="11319634" y="6610937"/>
                <a:ext cx="129240" cy="360"/>
              </p14:xfrm>
            </p:contentPart>
          </mc:Choice>
          <mc:Fallback>
            <p:pic>
              <p:nvPicPr>
                <p:cNvPr id="49209" name="Ink 49208">
                  <a:extLst>
                    <a:ext uri="{FF2B5EF4-FFF2-40B4-BE49-F238E27FC236}">
                      <a16:creationId xmlns:a16="http://schemas.microsoft.com/office/drawing/2014/main" id="{F7D9048A-2862-DC44-ABBA-A104365F91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10634" y="6601937"/>
                  <a:ext cx="146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9210" name="Ink 49209">
                  <a:extLst>
                    <a:ext uri="{FF2B5EF4-FFF2-40B4-BE49-F238E27FC236}">
                      <a16:creationId xmlns:a16="http://schemas.microsoft.com/office/drawing/2014/main" id="{DC6A7779-5518-1E46-ADAA-49E215DDE22E}"/>
                    </a:ext>
                  </a:extLst>
                </p14:cNvPr>
                <p14:cNvContentPartPr/>
                <p14:nvPr/>
              </p14:nvContentPartPr>
              <p14:xfrm>
                <a:off x="11331874" y="6702017"/>
                <a:ext cx="154440" cy="8640"/>
              </p14:xfrm>
            </p:contentPart>
          </mc:Choice>
          <mc:Fallback>
            <p:pic>
              <p:nvPicPr>
                <p:cNvPr id="49210" name="Ink 49209">
                  <a:extLst>
                    <a:ext uri="{FF2B5EF4-FFF2-40B4-BE49-F238E27FC236}">
                      <a16:creationId xmlns:a16="http://schemas.microsoft.com/office/drawing/2014/main" id="{DC6A7779-5518-1E46-ADAA-49E215DDE2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23234" y="6693017"/>
                  <a:ext cx="172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9211" name="Ink 49210">
                  <a:extLst>
                    <a:ext uri="{FF2B5EF4-FFF2-40B4-BE49-F238E27FC236}">
                      <a16:creationId xmlns:a16="http://schemas.microsoft.com/office/drawing/2014/main" id="{6C0BFF2F-2FE7-4342-9E3A-5EB331B1B1C3}"/>
                    </a:ext>
                  </a:extLst>
                </p14:cNvPr>
                <p14:cNvContentPartPr/>
                <p14:nvPr/>
              </p14:nvContentPartPr>
              <p14:xfrm>
                <a:off x="11607634" y="6641537"/>
                <a:ext cx="85320" cy="148680"/>
              </p14:xfrm>
            </p:contentPart>
          </mc:Choice>
          <mc:Fallback>
            <p:pic>
              <p:nvPicPr>
                <p:cNvPr id="49211" name="Ink 49210">
                  <a:extLst>
                    <a:ext uri="{FF2B5EF4-FFF2-40B4-BE49-F238E27FC236}">
                      <a16:creationId xmlns:a16="http://schemas.microsoft.com/office/drawing/2014/main" id="{6C0BFF2F-2FE7-4342-9E3A-5EB331B1B1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98634" y="6632537"/>
                  <a:ext cx="102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9212" name="Ink 49211">
                  <a:extLst>
                    <a:ext uri="{FF2B5EF4-FFF2-40B4-BE49-F238E27FC236}">
                      <a16:creationId xmlns:a16="http://schemas.microsoft.com/office/drawing/2014/main" id="{4ACACABC-6A4D-2A4B-9750-D61305FC2CAE}"/>
                    </a:ext>
                  </a:extLst>
                </p14:cNvPr>
                <p14:cNvContentPartPr/>
                <p14:nvPr/>
              </p14:nvContentPartPr>
              <p14:xfrm>
                <a:off x="11692594" y="6754217"/>
                <a:ext cx="85320" cy="54720"/>
              </p14:xfrm>
            </p:contentPart>
          </mc:Choice>
          <mc:Fallback>
            <p:pic>
              <p:nvPicPr>
                <p:cNvPr id="49212" name="Ink 49211">
                  <a:extLst>
                    <a:ext uri="{FF2B5EF4-FFF2-40B4-BE49-F238E27FC236}">
                      <a16:creationId xmlns:a16="http://schemas.microsoft.com/office/drawing/2014/main" id="{4ACACABC-6A4D-2A4B-9750-D61305FC2C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83954" y="6745577"/>
                  <a:ext cx="102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9213" name="Ink 49212">
                  <a:extLst>
                    <a:ext uri="{FF2B5EF4-FFF2-40B4-BE49-F238E27FC236}">
                      <a16:creationId xmlns:a16="http://schemas.microsoft.com/office/drawing/2014/main" id="{45595A09-C261-D745-AC21-5E14AA9413B3}"/>
                    </a:ext>
                  </a:extLst>
                </p14:cNvPr>
                <p14:cNvContentPartPr/>
                <p14:nvPr/>
              </p14:nvContentPartPr>
              <p14:xfrm>
                <a:off x="11756314" y="6560177"/>
                <a:ext cx="183240" cy="219240"/>
              </p14:xfrm>
            </p:contentPart>
          </mc:Choice>
          <mc:Fallback>
            <p:pic>
              <p:nvPicPr>
                <p:cNvPr id="49213" name="Ink 49212">
                  <a:extLst>
                    <a:ext uri="{FF2B5EF4-FFF2-40B4-BE49-F238E27FC236}">
                      <a16:creationId xmlns:a16="http://schemas.microsoft.com/office/drawing/2014/main" id="{45595A09-C261-D745-AC21-5E14AA9413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47674" y="6551177"/>
                  <a:ext cx="200880" cy="236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43D804FB-F39F-4A31-8110-86F1CC947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Misclassification Error vs Gini Index</a:t>
            </a:r>
          </a:p>
        </p:txBody>
      </p:sp>
      <p:sp>
        <p:nvSpPr>
          <p:cNvPr id="61442" name="Oval 3">
            <a:extLst>
              <a:ext uri="{FF2B5EF4-FFF2-40B4-BE49-F238E27FC236}">
                <a16:creationId xmlns:a16="http://schemas.microsoft.com/office/drawing/2014/main" id="{2350CCC0-71C3-40C2-859C-DCA7846E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31" y="1992825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443" name="Line 4">
            <a:extLst>
              <a:ext uri="{FF2B5EF4-FFF2-40B4-BE49-F238E27FC236}">
                <a16:creationId xmlns:a16="http://schemas.microsoft.com/office/drawing/2014/main" id="{2A0A5407-5B22-47AE-B968-4BF6E95872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94557" y="2450024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Line 5">
            <a:extLst>
              <a:ext uri="{FF2B5EF4-FFF2-40B4-BE49-F238E27FC236}">
                <a16:creationId xmlns:a16="http://schemas.microsoft.com/office/drawing/2014/main" id="{A8904E68-A1E2-42F4-9B8F-8A67D289FA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2632" y="2450024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Text Box 6">
            <a:extLst>
              <a:ext uri="{FF2B5EF4-FFF2-40B4-BE49-F238E27FC236}">
                <a16:creationId xmlns:a16="http://schemas.microsoft.com/office/drawing/2014/main" id="{EED1957E-B7AF-4F67-B490-AE2DAF784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506" y="2565912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61446" name="Text Box 7">
            <a:extLst>
              <a:ext uri="{FF2B5EF4-FFF2-40B4-BE49-F238E27FC236}">
                <a16:creationId xmlns:a16="http://schemas.microsoft.com/office/drawing/2014/main" id="{1C64C75C-7900-40CA-921E-E90EC1E20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706" y="2565912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61447" name="Rectangle 8">
            <a:extLst>
              <a:ext uri="{FF2B5EF4-FFF2-40B4-BE49-F238E27FC236}">
                <a16:creationId xmlns:a16="http://schemas.microsoft.com/office/drawing/2014/main" id="{2598FD4C-49E8-49DF-8472-D812C4341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32" y="3175512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61448" name="Rectangle 9">
            <a:extLst>
              <a:ext uri="{FF2B5EF4-FFF2-40B4-BE49-F238E27FC236}">
                <a16:creationId xmlns:a16="http://schemas.microsoft.com/office/drawing/2014/main" id="{7B4247D2-1FC7-470E-BFFB-88A1F7B4D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207" y="3175512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Node N2</a:t>
            </a:r>
          </a:p>
        </p:txBody>
      </p:sp>
      <p:graphicFrame>
        <p:nvGraphicFramePr>
          <p:cNvPr id="61449" name="Object 10">
            <a:extLst>
              <a:ext uri="{FF2B5EF4-FFF2-40B4-BE49-F238E27FC236}">
                <a16:creationId xmlns:a16="http://schemas.microsoft.com/office/drawing/2014/main" id="{EDFD8564-0189-4A7D-942C-14A126A519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46723"/>
              </p:ext>
            </p:extLst>
          </p:nvPr>
        </p:nvGraphicFramePr>
        <p:xfrm>
          <a:off x="7488669" y="1915038"/>
          <a:ext cx="1968500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3" name="Document" r:id="rId3" imgW="3177540" imgH="3054096" progId="Word.Document.8">
                  <p:embed/>
                </p:oleObj>
              </mc:Choice>
              <mc:Fallback>
                <p:oleObj name="Document" r:id="rId3" imgW="3177540" imgH="3054096" progId="Word.Document.8">
                  <p:embed/>
                  <p:pic>
                    <p:nvPicPr>
                      <p:cNvPr id="61449" name="Object 10">
                        <a:extLst>
                          <a:ext uri="{FF2B5EF4-FFF2-40B4-BE49-F238E27FC236}">
                            <a16:creationId xmlns:a16="http://schemas.microsoft.com/office/drawing/2014/main" id="{EDFD8564-0189-4A7D-942C-14A126A519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669" y="1915038"/>
                        <a:ext cx="1968500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Object 11">
            <a:extLst>
              <a:ext uri="{FF2B5EF4-FFF2-40B4-BE49-F238E27FC236}">
                <a16:creationId xmlns:a16="http://schemas.microsoft.com/office/drawing/2014/main" id="{49BCA00E-76E1-4C1F-97F9-52C92EF599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31261"/>
              </p:ext>
            </p:extLst>
          </p:nvPr>
        </p:nvGraphicFramePr>
        <p:xfrm>
          <a:off x="2083231" y="4431225"/>
          <a:ext cx="19050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4" name="Document" r:id="rId5" imgW="3276600" imgH="2552700" progId="Word.Document.8">
                  <p:embed/>
                </p:oleObj>
              </mc:Choice>
              <mc:Fallback>
                <p:oleObj name="Document" r:id="rId5" imgW="3276600" imgH="2552700" progId="Word.Document.8">
                  <p:embed/>
                  <p:pic>
                    <p:nvPicPr>
                      <p:cNvPr id="61450" name="Object 11">
                        <a:extLst>
                          <a:ext uri="{FF2B5EF4-FFF2-40B4-BE49-F238E27FC236}">
                            <a16:creationId xmlns:a16="http://schemas.microsoft.com/office/drawing/2014/main" id="{49BCA00E-76E1-4C1F-97F9-52C92EF599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3231" y="4431225"/>
                        <a:ext cx="1905000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Object 1">
            <a:extLst>
              <a:ext uri="{FF2B5EF4-FFF2-40B4-BE49-F238E27FC236}">
                <a16:creationId xmlns:a16="http://schemas.microsoft.com/office/drawing/2014/main" id="{28EE0492-72C7-486F-97A8-900351FC4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176683"/>
              </p:ext>
            </p:extLst>
          </p:nvPr>
        </p:nvGraphicFramePr>
        <p:xfrm>
          <a:off x="5207431" y="4431224"/>
          <a:ext cx="18669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5" name="Document" r:id="rId7" imgW="3276600" imgH="2552700" progId="Word.Document.8">
                  <p:embed/>
                </p:oleObj>
              </mc:Choice>
              <mc:Fallback>
                <p:oleObj name="Document" r:id="rId7" imgW="3276600" imgH="2552700" progId="Word.Document.8">
                  <p:embed/>
                  <p:pic>
                    <p:nvPicPr>
                      <p:cNvPr id="61451" name="Object 1">
                        <a:extLst>
                          <a:ext uri="{FF2B5EF4-FFF2-40B4-BE49-F238E27FC236}">
                            <a16:creationId xmlns:a16="http://schemas.microsoft.com/office/drawing/2014/main" id="{28EE0492-72C7-486F-97A8-900351FC4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431" y="4431224"/>
                        <a:ext cx="1866900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TextBox 2">
            <a:extLst>
              <a:ext uri="{FF2B5EF4-FFF2-40B4-BE49-F238E27FC236}">
                <a16:creationId xmlns:a16="http://schemas.microsoft.com/office/drawing/2014/main" id="{13CD9EEA-A238-475D-A016-6AAEFB585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381" y="6321937"/>
            <a:ext cx="6089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Misclassification error for all three cases = 0.3 !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BEE91E-A2B2-134C-8CDE-38CA79CBACAC}"/>
                  </a:ext>
                </a:extLst>
              </p14:cNvPr>
              <p14:cNvContentPartPr/>
              <p14:nvPr/>
            </p14:nvContentPartPr>
            <p14:xfrm>
              <a:off x="2969434" y="5401697"/>
              <a:ext cx="1130760" cy="45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BEE91E-A2B2-134C-8CDE-38CA79CBA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0794" y="5393057"/>
                <a:ext cx="11484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D68E00-1770-744B-AFC6-852A203F3105}"/>
                  </a:ext>
                </a:extLst>
              </p14:cNvPr>
              <p14:cNvContentPartPr/>
              <p14:nvPr/>
            </p14:nvContentPartPr>
            <p14:xfrm>
              <a:off x="3877714" y="5717417"/>
              <a:ext cx="2457360" cy="59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D68E00-1770-744B-AFC6-852A203F31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69074" y="5708777"/>
                <a:ext cx="247500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45CA5E-9654-0E4D-BEDB-96C266BDD33B}"/>
                  </a:ext>
                </a:extLst>
              </p14:cNvPr>
              <p14:cNvContentPartPr/>
              <p14:nvPr/>
            </p14:nvContentPartPr>
            <p14:xfrm>
              <a:off x="6106834" y="6676097"/>
              <a:ext cx="968040" cy="9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45CA5E-9654-0E4D-BEDB-96C266BDD3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7834" y="6667097"/>
                <a:ext cx="9856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B37A61D-2748-1E49-A523-5C9619748286}"/>
              </a:ext>
            </a:extLst>
          </p:cNvPr>
          <p:cNvGrpSpPr/>
          <p:nvPr/>
        </p:nvGrpSpPr>
        <p:grpSpPr>
          <a:xfrm>
            <a:off x="7048954" y="4759097"/>
            <a:ext cx="468720" cy="253800"/>
            <a:chOff x="7048954" y="4759097"/>
            <a:chExt cx="46872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FF4380-F328-FA43-9F2D-9D5460416FB1}"/>
                    </a:ext>
                  </a:extLst>
                </p14:cNvPr>
                <p14:cNvContentPartPr/>
                <p14:nvPr/>
              </p14:nvContentPartPr>
              <p14:xfrm>
                <a:off x="7105474" y="4893017"/>
                <a:ext cx="98280" cy="1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FF4380-F328-FA43-9F2D-9D5460416F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6474" y="4884377"/>
                  <a:ext cx="115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11DAA1-E620-F54E-A5BC-81792FF03A78}"/>
                    </a:ext>
                  </a:extLst>
                </p14:cNvPr>
                <p14:cNvContentPartPr/>
                <p14:nvPr/>
              </p14:nvContentPartPr>
              <p14:xfrm>
                <a:off x="7048954" y="4955657"/>
                <a:ext cx="15228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11DAA1-E620-F54E-A5BC-81792FF03A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40314" y="4947017"/>
                  <a:ext cx="16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956364-5ABF-5C42-B490-358DEC909A80}"/>
                    </a:ext>
                  </a:extLst>
                </p14:cNvPr>
                <p14:cNvContentPartPr/>
                <p14:nvPr/>
              </p14:nvContentPartPr>
              <p14:xfrm>
                <a:off x="7304914" y="4759097"/>
                <a:ext cx="161280" cy="253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956364-5ABF-5C42-B490-358DEC909A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96274" y="4750097"/>
                  <a:ext cx="178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618CC7-B17E-5C42-834E-F1CCA253F33D}"/>
                    </a:ext>
                  </a:extLst>
                </p14:cNvPr>
                <p14:cNvContentPartPr/>
                <p14:nvPr/>
              </p14:nvContentPartPr>
              <p14:xfrm>
                <a:off x="7378714" y="4840097"/>
                <a:ext cx="138960" cy="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618CC7-B17E-5C42-834E-F1CCA253F3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69714" y="4831097"/>
                  <a:ext cx="156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7B0807-71BD-6047-A209-A0E2C9E0DDB9}"/>
              </a:ext>
            </a:extLst>
          </p:cNvPr>
          <p:cNvGrpSpPr/>
          <p:nvPr/>
        </p:nvGrpSpPr>
        <p:grpSpPr>
          <a:xfrm>
            <a:off x="7017994" y="5188217"/>
            <a:ext cx="704880" cy="299160"/>
            <a:chOff x="7017994" y="5188217"/>
            <a:chExt cx="7048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A41D7F-4738-854E-AA86-D24C8005C9EC}"/>
                    </a:ext>
                  </a:extLst>
                </p14:cNvPr>
                <p14:cNvContentPartPr/>
                <p14:nvPr/>
              </p14:nvContentPartPr>
              <p14:xfrm>
                <a:off x="7017994" y="5265257"/>
                <a:ext cx="15984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A41D7F-4738-854E-AA86-D24C8005C9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08994" y="5256257"/>
                  <a:ext cx="17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D2ACF5-6B8F-4F46-8568-028D2455E081}"/>
                    </a:ext>
                  </a:extLst>
                </p14:cNvPr>
                <p14:cNvContentPartPr/>
                <p14:nvPr/>
              </p14:nvContentPartPr>
              <p14:xfrm>
                <a:off x="7029154" y="5361737"/>
                <a:ext cx="29124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D2ACF5-6B8F-4F46-8568-028D2455E0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20154" y="5353097"/>
                  <a:ext cx="30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BF0A53-463C-1C4A-A2FE-0F72AA3D8DE2}"/>
                    </a:ext>
                  </a:extLst>
                </p14:cNvPr>
                <p14:cNvContentPartPr/>
                <p14:nvPr/>
              </p14:nvContentPartPr>
              <p14:xfrm>
                <a:off x="7439554" y="5188217"/>
                <a:ext cx="283320" cy="299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BF0A53-463C-1C4A-A2FE-0F72AA3D8D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30914" y="5179217"/>
                  <a:ext cx="3009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60E14F-8000-C94D-A663-B0B19BC81858}"/>
              </a:ext>
            </a:extLst>
          </p:cNvPr>
          <p:cNvGrpSpPr/>
          <p:nvPr/>
        </p:nvGrpSpPr>
        <p:grpSpPr>
          <a:xfrm>
            <a:off x="7544314" y="6343097"/>
            <a:ext cx="459000" cy="200160"/>
            <a:chOff x="7544314" y="6343097"/>
            <a:chExt cx="45900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D6FC04-FB21-7D4B-AB7F-49758BBB5FDF}"/>
                    </a:ext>
                  </a:extLst>
                </p14:cNvPr>
                <p14:cNvContentPartPr/>
                <p14:nvPr/>
              </p14:nvContentPartPr>
              <p14:xfrm>
                <a:off x="7544314" y="6442457"/>
                <a:ext cx="16488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D6FC04-FB21-7D4B-AB7F-49758BBB5F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35314" y="6433457"/>
                  <a:ext cx="182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2DA516-1D97-C744-8650-DBFFB20E897E}"/>
                    </a:ext>
                  </a:extLst>
                </p14:cNvPr>
                <p14:cNvContentPartPr/>
                <p14:nvPr/>
              </p14:nvContentPartPr>
              <p14:xfrm>
                <a:off x="7579954" y="6455777"/>
                <a:ext cx="141120" cy="5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2DA516-1D97-C744-8650-DBFFB20E89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71314" y="6446777"/>
                  <a:ext cx="158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E7E6CF-CA3C-E94E-9D4E-28CB78FF31FA}"/>
                    </a:ext>
                  </a:extLst>
                </p14:cNvPr>
                <p14:cNvContentPartPr/>
                <p14:nvPr/>
              </p14:nvContentPartPr>
              <p14:xfrm>
                <a:off x="7798834" y="6343097"/>
                <a:ext cx="5040" cy="20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E7E6CF-CA3C-E94E-9D4E-28CB78FF31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90194" y="6334097"/>
                  <a:ext cx="22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CF8F8C-A0B5-C042-88D1-356C1E731A10}"/>
                    </a:ext>
                  </a:extLst>
                </p14:cNvPr>
                <p14:cNvContentPartPr/>
                <p14:nvPr/>
              </p14:nvContentPartPr>
              <p14:xfrm>
                <a:off x="7879114" y="6432017"/>
                <a:ext cx="12420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CF8F8C-A0B5-C042-88D1-356C1E731A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70474" y="6423017"/>
                  <a:ext cx="141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17EE02-ADD0-5E42-A802-2FD1F53F6513}"/>
              </a:ext>
            </a:extLst>
          </p:cNvPr>
          <p:cNvGrpSpPr/>
          <p:nvPr/>
        </p:nvGrpSpPr>
        <p:grpSpPr>
          <a:xfrm>
            <a:off x="8231194" y="6068777"/>
            <a:ext cx="2119680" cy="645840"/>
            <a:chOff x="8231194" y="6068777"/>
            <a:chExt cx="211968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02C1EB-F456-C941-8CCA-AED61F1F573D}"/>
                    </a:ext>
                  </a:extLst>
                </p14:cNvPr>
                <p14:cNvContentPartPr/>
                <p14:nvPr/>
              </p14:nvContentPartPr>
              <p14:xfrm>
                <a:off x="8231194" y="6394577"/>
                <a:ext cx="240840" cy="133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02C1EB-F456-C941-8CCA-AED61F1F57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22194" y="6385937"/>
                  <a:ext cx="258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32682A-0794-0048-A3B7-04CB98E441A7}"/>
                    </a:ext>
                  </a:extLst>
                </p14:cNvPr>
                <p14:cNvContentPartPr/>
                <p14:nvPr/>
              </p14:nvContentPartPr>
              <p14:xfrm>
                <a:off x="8612434" y="6355697"/>
                <a:ext cx="151200" cy="13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32682A-0794-0048-A3B7-04CB98E441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3794" y="6346697"/>
                  <a:ext cx="168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25E8DC-79C1-294B-96C7-8638810CBFD1}"/>
                    </a:ext>
                  </a:extLst>
                </p14:cNvPr>
                <p14:cNvContentPartPr/>
                <p14:nvPr/>
              </p14:nvContentPartPr>
              <p14:xfrm>
                <a:off x="8762914" y="6392417"/>
                <a:ext cx="116280" cy="4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25E8DC-79C1-294B-96C7-8638810CBF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53914" y="6383777"/>
                  <a:ext cx="133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4F0A2D-F23A-CB4B-8D24-D3F755B50669}"/>
                    </a:ext>
                  </a:extLst>
                </p14:cNvPr>
                <p14:cNvContentPartPr/>
                <p14:nvPr/>
              </p14:nvContentPartPr>
              <p14:xfrm>
                <a:off x="8855794" y="6327257"/>
                <a:ext cx="23400" cy="146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4F0A2D-F23A-CB4B-8D24-D3F755B506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46794" y="6318257"/>
                  <a:ext cx="41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8D785E-CF10-B741-BED6-964A80D6E3DC}"/>
                    </a:ext>
                  </a:extLst>
                </p14:cNvPr>
                <p14:cNvContentPartPr/>
                <p14:nvPr/>
              </p14:nvContentPartPr>
              <p14:xfrm>
                <a:off x="9031834" y="6299537"/>
                <a:ext cx="115560" cy="20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8D785E-CF10-B741-BED6-964A80D6E3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22834" y="6290537"/>
                  <a:ext cx="133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7E5DC6-E315-C64B-AF39-49B756D4F364}"/>
                    </a:ext>
                  </a:extLst>
                </p14:cNvPr>
                <p14:cNvContentPartPr/>
                <p14:nvPr/>
              </p14:nvContentPartPr>
              <p14:xfrm>
                <a:off x="9424594" y="6068777"/>
                <a:ext cx="102240" cy="28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7E5DC6-E315-C64B-AF39-49B756D4F36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15954" y="6060137"/>
                  <a:ext cx="119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F6E322-5DD2-834C-8547-95A7EDDD81F5}"/>
                    </a:ext>
                  </a:extLst>
                </p14:cNvPr>
                <p14:cNvContentPartPr/>
                <p14:nvPr/>
              </p14:nvContentPartPr>
              <p14:xfrm>
                <a:off x="9428914" y="6218537"/>
                <a:ext cx="20700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F6E322-5DD2-834C-8547-95A7EDDD81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9914" y="6209537"/>
                  <a:ext cx="224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AE404D-3EFB-9047-8B73-AE10568C2F37}"/>
                    </a:ext>
                  </a:extLst>
                </p14:cNvPr>
                <p14:cNvContentPartPr/>
                <p14:nvPr/>
              </p14:nvContentPartPr>
              <p14:xfrm>
                <a:off x="9257194" y="6465857"/>
                <a:ext cx="35892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AE404D-3EFB-9047-8B73-AE10568C2F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48554" y="6456857"/>
                  <a:ext cx="37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E9D2F1-B59E-CC41-A70D-49ABDBF08C36}"/>
                    </a:ext>
                  </a:extLst>
                </p14:cNvPr>
                <p14:cNvContentPartPr/>
                <p14:nvPr/>
              </p14:nvContentPartPr>
              <p14:xfrm>
                <a:off x="9402634" y="6586457"/>
                <a:ext cx="9000" cy="5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E9D2F1-B59E-CC41-A70D-49ABDBF08C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3634" y="6577817"/>
                  <a:ext cx="26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77E081-98A1-7247-80FA-E25D4F0BEDEF}"/>
                    </a:ext>
                  </a:extLst>
                </p14:cNvPr>
                <p14:cNvContentPartPr/>
                <p14:nvPr/>
              </p14:nvContentPartPr>
              <p14:xfrm>
                <a:off x="9467074" y="6551537"/>
                <a:ext cx="92160" cy="6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77E081-98A1-7247-80FA-E25D4F0BEDE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58434" y="6542537"/>
                  <a:ext cx="109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F7C26E-2EB6-2748-8437-E176CA1BFEDA}"/>
                    </a:ext>
                  </a:extLst>
                </p14:cNvPr>
                <p14:cNvContentPartPr/>
                <p14:nvPr/>
              </p14:nvContentPartPr>
              <p14:xfrm>
                <a:off x="9732754" y="6608777"/>
                <a:ext cx="360" cy="3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F7C26E-2EB6-2748-8437-E176CA1BFED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3754" y="6600137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EFA416-1723-E84C-B673-2B71D72B2843}"/>
                    </a:ext>
                  </a:extLst>
                </p14:cNvPr>
                <p14:cNvContentPartPr/>
                <p14:nvPr/>
              </p14:nvContentPartPr>
              <p14:xfrm>
                <a:off x="9941914" y="6240497"/>
                <a:ext cx="100080" cy="164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EFA416-1723-E84C-B673-2B71D72B28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32914" y="6231497"/>
                  <a:ext cx="117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E186AB-A51D-294F-9066-2E01F34E4260}"/>
                    </a:ext>
                  </a:extLst>
                </p14:cNvPr>
                <p14:cNvContentPartPr/>
                <p14:nvPr/>
              </p14:nvContentPartPr>
              <p14:xfrm>
                <a:off x="9768394" y="6482777"/>
                <a:ext cx="458640" cy="16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E186AB-A51D-294F-9066-2E01F34E426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59394" y="6473777"/>
                  <a:ext cx="47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37AAA7-CCA2-9142-8C8D-508CE3639A55}"/>
                    </a:ext>
                  </a:extLst>
                </p14:cNvPr>
                <p14:cNvContentPartPr/>
                <p14:nvPr/>
              </p14:nvContentPartPr>
              <p14:xfrm>
                <a:off x="9991594" y="6557297"/>
                <a:ext cx="4320" cy="157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37AAA7-CCA2-9142-8C8D-508CE3639A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82594" y="6548297"/>
                  <a:ext cx="21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A66B6E-580F-D849-A2B7-B21EB6B3E6C0}"/>
                    </a:ext>
                  </a:extLst>
                </p14:cNvPr>
                <p14:cNvContentPartPr/>
                <p14:nvPr/>
              </p14:nvContentPartPr>
              <p14:xfrm>
                <a:off x="10012114" y="6570257"/>
                <a:ext cx="100800" cy="96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A66B6E-580F-D849-A2B7-B21EB6B3E6C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03474" y="6561617"/>
                  <a:ext cx="11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35EDB4-5DC8-0045-9B3B-B6D8724F82CF}"/>
                    </a:ext>
                  </a:extLst>
                </p14:cNvPr>
                <p14:cNvContentPartPr/>
                <p14:nvPr/>
              </p14:nvContentPartPr>
              <p14:xfrm>
                <a:off x="10277794" y="6209537"/>
                <a:ext cx="73080" cy="27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35EDB4-5DC8-0045-9B3B-B6D8724F82C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69154" y="6200897"/>
                  <a:ext cx="9072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6C06255-E650-C64D-88D1-599A30579116}"/>
                  </a:ext>
                </a:extLst>
              </p14:cNvPr>
              <p14:cNvContentPartPr/>
              <p14:nvPr/>
            </p14:nvContentPartPr>
            <p14:xfrm>
              <a:off x="10767034" y="6514097"/>
              <a:ext cx="118440" cy="9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6C06255-E650-C64D-88D1-599A3057911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758034" y="6505097"/>
                <a:ext cx="136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26A0BF-23BD-9A4E-9798-2A2110489B9A}"/>
                  </a:ext>
                </a:extLst>
              </p14:cNvPr>
              <p14:cNvContentPartPr/>
              <p14:nvPr/>
            </p14:nvContentPartPr>
            <p14:xfrm>
              <a:off x="10763794" y="6615257"/>
              <a:ext cx="133560" cy="4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26A0BF-23BD-9A4E-9798-2A2110489B9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754794" y="6606257"/>
                <a:ext cx="1512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EDAF3BF-5E6B-1F45-BDDA-5D85539CDE36}"/>
              </a:ext>
            </a:extLst>
          </p:cNvPr>
          <p:cNvGrpSpPr/>
          <p:nvPr/>
        </p:nvGrpSpPr>
        <p:grpSpPr>
          <a:xfrm>
            <a:off x="11071234" y="6231857"/>
            <a:ext cx="545760" cy="298800"/>
            <a:chOff x="11071234" y="6231857"/>
            <a:chExt cx="5457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D6A1A1F-4A12-2542-B40F-1D6047362BD6}"/>
                    </a:ext>
                  </a:extLst>
                </p14:cNvPr>
                <p14:cNvContentPartPr/>
                <p14:nvPr/>
              </p14:nvContentPartPr>
              <p14:xfrm>
                <a:off x="11071234" y="6336257"/>
                <a:ext cx="14652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D6A1A1F-4A12-2542-B40F-1D6047362BD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62234" y="6327257"/>
                  <a:ext cx="164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32E0CF-AF69-0643-BAB1-5BF726C4D2B5}"/>
                    </a:ext>
                  </a:extLst>
                </p14:cNvPr>
                <p14:cNvContentPartPr/>
                <p14:nvPr/>
              </p14:nvContentPartPr>
              <p14:xfrm>
                <a:off x="11271394" y="6451457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32E0CF-AF69-0643-BAB1-5BF726C4D2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62754" y="6442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C1430C-6024-414E-9290-F7D6995B62E5}"/>
                    </a:ext>
                  </a:extLst>
                </p14:cNvPr>
                <p14:cNvContentPartPr/>
                <p14:nvPr/>
              </p14:nvContentPartPr>
              <p14:xfrm>
                <a:off x="11337994" y="6231857"/>
                <a:ext cx="279000" cy="298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C1430C-6024-414E-9290-F7D6995B62E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28994" y="6223217"/>
                  <a:ext cx="296640" cy="31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0E24C15-58FA-49A4-8662-2087F7A40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Based Classification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5DEAFD4-4EBE-4E06-9D98-38639A552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5231" y="1715956"/>
            <a:ext cx="9890044" cy="5181600"/>
          </a:xfrm>
        </p:spPr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sz="2400" dirty="0"/>
              <a:t>Advantages: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Relatively inexpensive to construct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Extremely fast at classifying unknown records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Easy to interpret for small-sized trees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Robust to noise (especially when methods to avoid overfitting are employed)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Can easily handle redundant attributes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Can easily handle irrelevant attributes (unless the attributes are </a:t>
            </a:r>
            <a:r>
              <a:rPr lang="en-US" sz="1800" dirty="0">
                <a:solidFill>
                  <a:srgbClr val="FF0000"/>
                </a:solidFill>
              </a:rPr>
              <a:t>interacting</a:t>
            </a:r>
            <a:r>
              <a:rPr lang="en-US" sz="1800" dirty="0"/>
              <a:t>)</a:t>
            </a:r>
          </a:p>
          <a:p>
            <a:pPr>
              <a:buFont typeface="Monotype Sorts" charset="0"/>
              <a:buChar char="l"/>
              <a:defRPr/>
            </a:pPr>
            <a:r>
              <a:rPr lang="en-US" sz="2400" dirty="0"/>
              <a:t>Disadvantages: </a:t>
            </a:r>
            <a:r>
              <a:rPr lang="en-US" sz="2200" dirty="0"/>
              <a:t>.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Due to the greedy nature of splitting criterion,  </a:t>
            </a:r>
            <a:r>
              <a:rPr lang="en-US" sz="1800" dirty="0">
                <a:solidFill>
                  <a:srgbClr val="FF0000"/>
                </a:solidFill>
              </a:rPr>
              <a:t>interacting</a:t>
            </a:r>
            <a:r>
              <a:rPr lang="en-US" sz="1800" dirty="0"/>
              <a:t> attributes (that can distinguish between classes together but not individually) may be passed over in favor of other attributed that are less discriminating.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Each decision boundary involves only a single attribute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92B5CC71-6962-4F09-866D-0D9DB0AD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15" y="839463"/>
            <a:ext cx="8280400" cy="65405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Handling interactions</a:t>
            </a:r>
          </a:p>
        </p:txBody>
      </p:sp>
      <p:pic>
        <p:nvPicPr>
          <p:cNvPr id="63490" name="Content Placeholder 1">
            <a:extLst>
              <a:ext uri="{FF2B5EF4-FFF2-40B4-BE49-F238E27FC236}">
                <a16:creationId xmlns:a16="http://schemas.microsoft.com/office/drawing/2014/main" id="{3B3E73F0-959A-4FB4-AF44-A4C0FE0E1C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b="4614"/>
          <a:stretch>
            <a:fillRect/>
          </a:stretch>
        </p:blipFill>
        <p:spPr bwMode="auto">
          <a:xfrm>
            <a:off x="851115" y="2286027"/>
            <a:ext cx="4457485" cy="340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Box 14">
            <a:extLst>
              <a:ext uri="{FF2B5EF4-FFF2-40B4-BE49-F238E27FC236}">
                <a16:creationId xmlns:a16="http://schemas.microsoft.com/office/drawing/2014/main" id="{2EFC5933-A3ED-4A1C-89CE-CCD7B564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857" y="5648649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X </a:t>
            </a:r>
          </a:p>
        </p:txBody>
      </p:sp>
      <p:sp>
        <p:nvSpPr>
          <p:cNvPr id="63492" name="TextBox 15">
            <a:extLst>
              <a:ext uri="{FF2B5EF4-FFF2-40B4-BE49-F238E27FC236}">
                <a16:creationId xmlns:a16="http://schemas.microsoft.com/office/drawing/2014/main" id="{85EBA5FD-5B67-47F2-85B9-749742CC2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915" y="3850011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Y</a:t>
            </a:r>
          </a:p>
        </p:txBody>
      </p:sp>
      <p:sp>
        <p:nvSpPr>
          <p:cNvPr id="63493" name="TextBox 16">
            <a:extLst>
              <a:ext uri="{FF2B5EF4-FFF2-40B4-BE49-F238E27FC236}">
                <a16:creationId xmlns:a16="http://schemas.microsoft.com/office/drawing/2014/main" id="{93B16D29-273C-4290-A7FA-A91354ADB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295973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+ : 1000 instances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rgbClr val="0070C0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o : 1000 instances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3494" name="TextBox 17">
            <a:extLst>
              <a:ext uri="{FF2B5EF4-FFF2-40B4-BE49-F238E27FC236}">
                <a16:creationId xmlns:a16="http://schemas.microsoft.com/office/drawing/2014/main" id="{2377FC01-AA49-4CB2-8228-D58D50C2B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600" y="3295974"/>
            <a:ext cx="2362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Entropy (X) : 0.99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Entropy (Y) : 0.99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FFAF9-FFF5-4B8D-9FDD-03B78D90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42" y="1461601"/>
            <a:ext cx="8041425" cy="52197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B5CC71-6962-4F09-866D-0D9DB0ADE012}"/>
              </a:ext>
            </a:extLst>
          </p:cNvPr>
          <p:cNvSpPr txBox="1">
            <a:spLocks/>
          </p:cNvSpPr>
          <p:nvPr/>
        </p:nvSpPr>
        <p:spPr>
          <a:xfrm>
            <a:off x="541149" y="589689"/>
            <a:ext cx="8280400" cy="6540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r>
              <a:rPr lang="en-US" kern="0" dirty="0">
                <a:cs typeface="+mj-cs"/>
              </a:rPr>
              <a:t>Handling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2596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442E29D4-5500-4AC3-923C-9BE1491B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Handling interactions given irrelevant attributes</a:t>
            </a:r>
          </a:p>
        </p:txBody>
      </p:sp>
      <p:pic>
        <p:nvPicPr>
          <p:cNvPr id="64514" name="Content Placeholder 1">
            <a:extLst>
              <a:ext uri="{FF2B5EF4-FFF2-40B4-BE49-F238E27FC236}">
                <a16:creationId xmlns:a16="http://schemas.microsoft.com/office/drawing/2014/main" id="{E34332D5-45D5-4D66-AF17-F449925A8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t="-2" b="7790"/>
          <a:stretch>
            <a:fillRect/>
          </a:stretch>
        </p:blipFill>
        <p:spPr>
          <a:xfrm>
            <a:off x="1582980" y="1715956"/>
            <a:ext cx="3403600" cy="2513012"/>
          </a:xfrm>
        </p:spPr>
      </p:pic>
      <p:sp>
        <p:nvSpPr>
          <p:cNvPr id="64515" name="TextBox 2">
            <a:extLst>
              <a:ext uri="{FF2B5EF4-FFF2-40B4-BE49-F238E27FC236}">
                <a16:creationId xmlns:a16="http://schemas.microsoft.com/office/drawing/2014/main" id="{F2DE8A23-4E6D-4D3E-836F-18200719B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580" y="1920744"/>
            <a:ext cx="2362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+ : 1000 instances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rgbClr val="0070C0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o : 1000 instances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Adding Z as a noisy attribute generated from a uniform distribution</a:t>
            </a:r>
          </a:p>
        </p:txBody>
      </p:sp>
      <p:sp>
        <p:nvSpPr>
          <p:cNvPr id="64518" name="TextBox 7">
            <a:extLst>
              <a:ext uri="{FF2B5EF4-FFF2-40B4-BE49-F238E27FC236}">
                <a16:creationId xmlns:a16="http://schemas.microsoft.com/office/drawing/2014/main" id="{0D852AD3-8DD8-4EB8-BC2A-2F13C981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20574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1AEE2-4C10-471D-AA2C-BE286E89E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683" y="1924379"/>
            <a:ext cx="24384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Entropy (X) : 0.99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Entropy (Y) : 0.99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Entropy (Z) : 0.98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</a:rPr>
              <a:t>Attribute Z will be chosen for splitting!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64524" name="TextBox 14">
            <a:extLst>
              <a:ext uri="{FF2B5EF4-FFF2-40B4-BE49-F238E27FC236}">
                <a16:creationId xmlns:a16="http://schemas.microsoft.com/office/drawing/2014/main" id="{379E2861-FDF3-4B26-9EB0-58817002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380" y="4130543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X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61" y="3973227"/>
            <a:ext cx="2743438" cy="2834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019143-E083-D848-98A1-2E994BE03C5A}"/>
                  </a:ext>
                </a:extLst>
              </p14:cNvPr>
              <p14:cNvContentPartPr/>
              <p14:nvPr/>
            </p14:nvContentPartPr>
            <p14:xfrm>
              <a:off x="1431514" y="4921457"/>
              <a:ext cx="10440" cy="514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019143-E083-D848-98A1-2E994BE03C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514" y="4912457"/>
                <a:ext cx="28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CD1A19-7E94-A74B-BB4F-C889D7963173}"/>
                  </a:ext>
                </a:extLst>
              </p14:cNvPr>
              <p14:cNvContentPartPr/>
              <p14:nvPr/>
            </p14:nvContentPartPr>
            <p14:xfrm>
              <a:off x="1470034" y="5093537"/>
              <a:ext cx="361440" cy="371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CD1A19-7E94-A74B-BB4F-C889D79631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034" y="5084897"/>
                <a:ext cx="3790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061112-3B43-B543-939B-5BE0F68A591B}"/>
                  </a:ext>
                </a:extLst>
              </p14:cNvPr>
              <p14:cNvContentPartPr/>
              <p14:nvPr/>
            </p14:nvContentPartPr>
            <p14:xfrm>
              <a:off x="1853074" y="5250137"/>
              <a:ext cx="110160" cy="243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061112-3B43-B543-939B-5BE0F68A59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074" y="5241137"/>
                <a:ext cx="127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C25545-DDED-1F48-99D9-97EAF9155644}"/>
                  </a:ext>
                </a:extLst>
              </p14:cNvPr>
              <p14:cNvContentPartPr/>
              <p14:nvPr/>
            </p14:nvContentPartPr>
            <p14:xfrm>
              <a:off x="1982674" y="5327177"/>
              <a:ext cx="178560" cy="15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C25545-DDED-1F48-99D9-97EAF91556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74" y="5318537"/>
                <a:ext cx="1962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257D2E-3D15-5B41-9085-D49C8FE43BEC}"/>
                  </a:ext>
                </a:extLst>
              </p14:cNvPr>
              <p14:cNvContentPartPr/>
              <p14:nvPr/>
            </p14:nvContentPartPr>
            <p14:xfrm>
              <a:off x="2230354" y="5283257"/>
              <a:ext cx="100440" cy="171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257D2E-3D15-5B41-9085-D49C8FE43B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1714" y="5274257"/>
                <a:ext cx="118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51129A-0287-A049-857F-A96EF4BCBDC5}"/>
                  </a:ext>
                </a:extLst>
              </p14:cNvPr>
              <p14:cNvContentPartPr/>
              <p14:nvPr/>
            </p14:nvContentPartPr>
            <p14:xfrm>
              <a:off x="2362114" y="5094257"/>
              <a:ext cx="216720" cy="490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51129A-0287-A049-857F-A96EF4BCBD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3114" y="5085617"/>
                <a:ext cx="2343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6B4E8C-F1B4-1A4B-B4AD-6CF9BF9450E1}"/>
                  </a:ext>
                </a:extLst>
              </p14:cNvPr>
              <p14:cNvContentPartPr/>
              <p14:nvPr/>
            </p14:nvContentPartPr>
            <p14:xfrm>
              <a:off x="3100474" y="5032697"/>
              <a:ext cx="173160" cy="72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6B4E8C-F1B4-1A4B-B4AD-6CF9BF9450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1474" y="5023697"/>
                <a:ext cx="19080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618748-DB6D-4042-8196-DC404B0258EB}"/>
                  </a:ext>
                </a:extLst>
              </p14:cNvPr>
              <p14:cNvContentPartPr/>
              <p14:nvPr/>
            </p14:nvContentPartPr>
            <p14:xfrm>
              <a:off x="3100474" y="5245097"/>
              <a:ext cx="172080" cy="34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618748-DB6D-4042-8196-DC404B0258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1474" y="5236097"/>
                <a:ext cx="189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F6618C-71AA-0040-872E-81C12B43BD41}"/>
                  </a:ext>
                </a:extLst>
              </p14:cNvPr>
              <p14:cNvContentPartPr/>
              <p14:nvPr/>
            </p14:nvContentPartPr>
            <p14:xfrm>
              <a:off x="3470914" y="5265617"/>
              <a:ext cx="41040" cy="1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F6618C-71AA-0040-872E-81C12B43BD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2274" y="5256977"/>
                <a:ext cx="58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42D741-19DE-9447-8D93-0C2653E5228D}"/>
                  </a:ext>
                </a:extLst>
              </p14:cNvPr>
              <p14:cNvContentPartPr/>
              <p14:nvPr/>
            </p14:nvContentPartPr>
            <p14:xfrm>
              <a:off x="3477754" y="5323217"/>
              <a:ext cx="4680" cy="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42D741-19DE-9447-8D93-0C2653E5228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68754" y="5314217"/>
                <a:ext cx="22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AD571C-A26B-CE45-B69E-D06AE4ABABEF}"/>
                  </a:ext>
                </a:extLst>
              </p14:cNvPr>
              <p14:cNvContentPartPr/>
              <p14:nvPr/>
            </p14:nvContentPartPr>
            <p14:xfrm>
              <a:off x="3744874" y="5267777"/>
              <a:ext cx="259920" cy="234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AD571C-A26B-CE45-B69E-D06AE4ABABE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5874" y="5259137"/>
                <a:ext cx="277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A47E74-3CA7-654E-A6AD-243E85FC3670}"/>
                  </a:ext>
                </a:extLst>
              </p14:cNvPr>
              <p14:cNvContentPartPr/>
              <p14:nvPr/>
            </p14:nvContentPartPr>
            <p14:xfrm>
              <a:off x="4124314" y="5359577"/>
              <a:ext cx="119520" cy="182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A47E74-3CA7-654E-A6AD-243E85FC36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15674" y="5350937"/>
                <a:ext cx="1371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818133-99FF-BE46-ABF7-6E89013817A4}"/>
                  </a:ext>
                </a:extLst>
              </p14:cNvPr>
              <p14:cNvContentPartPr/>
              <p14:nvPr/>
            </p14:nvContentPartPr>
            <p14:xfrm>
              <a:off x="4261114" y="5364617"/>
              <a:ext cx="360" cy="335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818133-99FF-BE46-ABF7-6E89013817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2114" y="5355617"/>
                <a:ext cx="180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862FEA-477D-A74A-87BD-387FD6C95D5F}"/>
                  </a:ext>
                </a:extLst>
              </p14:cNvPr>
              <p14:cNvContentPartPr/>
              <p14:nvPr/>
            </p14:nvContentPartPr>
            <p14:xfrm>
              <a:off x="4254634" y="5380817"/>
              <a:ext cx="85680" cy="125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862FEA-477D-A74A-87BD-387FD6C95D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45634" y="5371817"/>
                <a:ext cx="10332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F8F905F-A11A-EE49-BA89-A869FEC1442D}"/>
              </a:ext>
            </a:extLst>
          </p:cNvPr>
          <p:cNvGrpSpPr/>
          <p:nvPr/>
        </p:nvGrpSpPr>
        <p:grpSpPr>
          <a:xfrm>
            <a:off x="4656034" y="5174897"/>
            <a:ext cx="1406880" cy="490680"/>
            <a:chOff x="4656034" y="5174897"/>
            <a:chExt cx="140688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3CD283-E470-174C-A91D-3EB98B045649}"/>
                    </a:ext>
                  </a:extLst>
                </p14:cNvPr>
                <p14:cNvContentPartPr/>
                <p14:nvPr/>
              </p14:nvContentPartPr>
              <p14:xfrm>
                <a:off x="4656034" y="5354897"/>
                <a:ext cx="250200" cy="25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3CD283-E470-174C-A91D-3EB98B0456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7394" y="5346257"/>
                  <a:ext cx="267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4A406B-6400-E14B-85D4-657DB3788BCC}"/>
                    </a:ext>
                  </a:extLst>
                </p14:cNvPr>
                <p14:cNvContentPartPr/>
                <p14:nvPr/>
              </p14:nvContentPartPr>
              <p14:xfrm>
                <a:off x="4950514" y="5174897"/>
                <a:ext cx="334440" cy="40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4A406B-6400-E14B-85D4-657DB3788B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1514" y="5165897"/>
                  <a:ext cx="352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62D9DC-C7D2-CE47-A608-366408DA2C1E}"/>
                    </a:ext>
                  </a:extLst>
                </p14:cNvPr>
                <p14:cNvContentPartPr/>
                <p14:nvPr/>
              </p14:nvContentPartPr>
              <p14:xfrm>
                <a:off x="5319514" y="5498537"/>
                <a:ext cx="242280" cy="9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62D9DC-C7D2-CE47-A608-366408DA2C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0514" y="5489537"/>
                  <a:ext cx="25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A8541F-2003-614F-BCE7-9F49BF1C217B}"/>
                    </a:ext>
                  </a:extLst>
                </p14:cNvPr>
                <p14:cNvContentPartPr/>
                <p14:nvPr/>
              </p14:nvContentPartPr>
              <p14:xfrm>
                <a:off x="5453074" y="5399897"/>
                <a:ext cx="117000" cy="265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A8541F-2003-614F-BCE7-9F49BF1C21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4434" y="5391257"/>
                  <a:ext cx="134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A28874-A7E7-1044-97E2-5C8ACAA21886}"/>
                    </a:ext>
                  </a:extLst>
                </p14:cNvPr>
                <p14:cNvContentPartPr/>
                <p14:nvPr/>
              </p14:nvContentPartPr>
              <p14:xfrm>
                <a:off x="5711194" y="5298017"/>
                <a:ext cx="150480" cy="333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A28874-A7E7-1044-97E2-5C8ACAA218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02554" y="5289017"/>
                  <a:ext cx="168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A51299-B633-8E4A-AD8F-D08965BC8257}"/>
                    </a:ext>
                  </a:extLst>
                </p14:cNvPr>
                <p14:cNvContentPartPr/>
                <p14:nvPr/>
              </p14:nvContentPartPr>
              <p14:xfrm>
                <a:off x="5943394" y="5349497"/>
                <a:ext cx="119520" cy="19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A51299-B633-8E4A-AD8F-D08965BC82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34394" y="5340857"/>
                  <a:ext cx="13716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CBA5DA2-DCB5-9542-ABB2-897F9DBC9D69}"/>
                  </a:ext>
                </a:extLst>
              </p14:cNvPr>
              <p14:cNvContentPartPr/>
              <p14:nvPr/>
            </p14:nvContentPartPr>
            <p14:xfrm>
              <a:off x="1883314" y="2923097"/>
              <a:ext cx="2635200" cy="149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CBA5DA2-DCB5-9542-ABB2-897F9DBC9D6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47674" y="2851097"/>
                <a:ext cx="27068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E3FED6C-6AF5-F845-B5CB-566D78ED0F72}"/>
                  </a:ext>
                </a:extLst>
              </p14:cNvPr>
              <p14:cNvContentPartPr/>
              <p14:nvPr/>
            </p14:nvContentPartPr>
            <p14:xfrm>
              <a:off x="3159874" y="2124617"/>
              <a:ext cx="360" cy="1902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E3FED6C-6AF5-F845-B5CB-566D78ED0F7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23874" y="2052617"/>
                <a:ext cx="72000" cy="20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BB4EB6D-D451-45BA-9136-20124E60E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Measures of Node Impurity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0C85A6B-940F-44C4-B348-A9948B68E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2" y="2077136"/>
            <a:ext cx="8050744" cy="3741353"/>
          </a:xfrm>
        </p:spPr>
        <p:txBody>
          <a:bodyPr>
            <a:noAutofit/>
          </a:bodyPr>
          <a:lstStyle/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Gini Index</a:t>
            </a:r>
          </a:p>
          <a:p>
            <a:pPr marL="0" indent="0">
              <a:buNone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Entropy</a:t>
            </a:r>
          </a:p>
          <a:p>
            <a:pPr>
              <a:buFont typeface="Monotype Sorts" charset="0"/>
              <a:buChar char="l"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 sz="3200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sz="3200" dirty="0">
                <a:cs typeface="+mn-cs"/>
              </a:rPr>
              <a:t>Misclassification error </a:t>
            </a:r>
            <a:r>
              <a:rPr lang="en-US" sz="2000" dirty="0">
                <a:cs typeface="+mn-cs"/>
              </a:rPr>
              <a:t>(confusing matrix for decision tree)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2649776" y="2312960"/>
                <a:ext cx="3781484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76" y="2312960"/>
                <a:ext cx="3781484" cy="1037848"/>
              </a:xfrm>
              <a:prstGeom prst="rect">
                <a:avLst/>
              </a:prstGeom>
              <a:blipFill>
                <a:blip r:embed="rId2"/>
                <a:stretch>
                  <a:fillRect l="-1338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2410897" y="3947813"/>
                <a:ext cx="4259243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7" y="3947813"/>
                <a:ext cx="4259243" cy="1037848"/>
              </a:xfrm>
              <a:prstGeom prst="rect">
                <a:avLst/>
              </a:prstGeom>
              <a:blipFill>
                <a:blip r:embed="rId3"/>
                <a:stretch>
                  <a:fillRect l="-1780" t="-117073" r="-1780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/>
              <p:nvPr/>
            </p:nvSpPr>
            <p:spPr>
              <a:xfrm>
                <a:off x="2410897" y="6110008"/>
                <a:ext cx="5315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7" y="6110008"/>
                <a:ext cx="5315301" cy="369332"/>
              </a:xfrm>
              <a:prstGeom prst="rect">
                <a:avLst/>
              </a:prstGeom>
              <a:blipFill>
                <a:blip r:embed="rId4"/>
                <a:stretch>
                  <a:fillRect l="-1429" t="-3226" r="-14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/>
              <p:nvPr/>
            </p:nvSpPr>
            <p:spPr>
              <a:xfrm>
                <a:off x="6934199" y="2486360"/>
                <a:ext cx="48114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frequency of class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 at node t,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is the total number of classes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99" y="2486360"/>
                <a:ext cx="4811423" cy="707886"/>
              </a:xfrm>
              <a:prstGeom prst="rect">
                <a:avLst/>
              </a:prstGeom>
              <a:blipFill>
                <a:blip r:embed="rId5"/>
                <a:stretch>
                  <a:fillRect l="-1316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28B9DE5C-B1E5-46DA-8E9D-03027543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98" y="1014409"/>
            <a:ext cx="88392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300"/>
              <a:t>Limitations of single attribute-based decision boundaries</a:t>
            </a:r>
          </a:p>
        </p:txBody>
      </p:sp>
      <p:sp>
        <p:nvSpPr>
          <p:cNvPr id="65538" name="TextBox 6">
            <a:extLst>
              <a:ext uri="{FF2B5EF4-FFF2-40B4-BE49-F238E27FC236}">
                <a16:creationId xmlns:a16="http://schemas.microsoft.com/office/drawing/2014/main" id="{E95BB08C-0E14-45E2-AC8C-BC881E1BA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314" y="2324746"/>
            <a:ext cx="2895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Both</a:t>
            </a:r>
            <a:r>
              <a:rPr lang="en-US" altLang="en-US" sz="2000">
                <a:solidFill>
                  <a:srgbClr val="0070C0"/>
                </a:solidFill>
              </a:rPr>
              <a:t> positive (+)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FF0000"/>
                </a:solidFill>
              </a:rPr>
              <a:t>negative (o)</a:t>
            </a:r>
            <a:r>
              <a:rPr lang="en-US" altLang="en-US" sz="2000"/>
              <a:t> classes generated from skewed Gaussians with centers at (8,8) and (12,12) respectively.  </a:t>
            </a:r>
          </a:p>
        </p:txBody>
      </p:sp>
      <p:pic>
        <p:nvPicPr>
          <p:cNvPr id="54277" name="Picture 5" descr="C:\Users\Ankush\Desktop\oblique.png">
            <a:extLst>
              <a:ext uri="{FF2B5EF4-FFF2-40B4-BE49-F238E27FC236}">
                <a16:creationId xmlns:a16="http://schemas.microsoft.com/office/drawing/2014/main" id="{93784B9D-FD2B-40CC-9FDB-89EA5505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14" y="2019946"/>
            <a:ext cx="6197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 descr="C:\Users\Ankush\Desktop\oblique2.png">
            <a:extLst>
              <a:ext uri="{FF2B5EF4-FFF2-40B4-BE49-F238E27FC236}">
                <a16:creationId xmlns:a16="http://schemas.microsoft.com/office/drawing/2014/main" id="{D841BE94-8CBB-42F3-8704-27D836DF4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64" y="2019947"/>
            <a:ext cx="61849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38814" y="2231866"/>
              <a:ext cx="1503360" cy="4287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9454" y="2222506"/>
                <a:ext cx="1522080" cy="43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568CABD-EE0D-EF4C-A536-C1A5604E9D50}"/>
              </a:ext>
            </a:extLst>
          </p:cNvPr>
          <p:cNvGrpSpPr/>
          <p:nvPr/>
        </p:nvGrpSpPr>
        <p:grpSpPr>
          <a:xfrm>
            <a:off x="2892754" y="3006977"/>
            <a:ext cx="126360" cy="288000"/>
            <a:chOff x="2892754" y="3006977"/>
            <a:chExt cx="1263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B0BCD1-9870-BA4D-8E90-8AC5A5F56FC7}"/>
                    </a:ext>
                  </a:extLst>
                </p14:cNvPr>
                <p14:cNvContentPartPr/>
                <p14:nvPr/>
              </p14:nvContentPartPr>
              <p14:xfrm>
                <a:off x="2892754" y="3006977"/>
                <a:ext cx="126360" cy="12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B0BCD1-9870-BA4D-8E90-8AC5A5F56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3754" y="2998337"/>
                  <a:ext cx="1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0B0E5D-CB5B-CA4F-B6A2-44D37FF68F24}"/>
                    </a:ext>
                  </a:extLst>
                </p14:cNvPr>
                <p14:cNvContentPartPr/>
                <p14:nvPr/>
              </p14:nvContentPartPr>
              <p14:xfrm>
                <a:off x="2975554" y="3206417"/>
                <a:ext cx="39960" cy="88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0B0E5D-CB5B-CA4F-B6A2-44D37FF68F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6554" y="3197417"/>
                  <a:ext cx="576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2BAD6F-A5D1-0F4A-9DCE-C40A60E1319A}"/>
                  </a:ext>
                </a:extLst>
              </p14:cNvPr>
              <p14:cNvContentPartPr/>
              <p14:nvPr/>
            </p14:nvContentPartPr>
            <p14:xfrm>
              <a:off x="3297034" y="3322697"/>
              <a:ext cx="93600" cy="89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2BAD6F-A5D1-0F4A-9DCE-C40A60E131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8394" y="3313697"/>
                <a:ext cx="111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0BF4FA-7A36-5E47-B4AB-66CABF807CBE}"/>
                  </a:ext>
                </a:extLst>
              </p14:cNvPr>
              <p14:cNvContentPartPr/>
              <p14:nvPr/>
            </p14:nvContentPartPr>
            <p14:xfrm>
              <a:off x="3874474" y="3833897"/>
              <a:ext cx="79920" cy="125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0BF4FA-7A36-5E47-B4AB-66CABF807C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5834" y="3825257"/>
                <a:ext cx="97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E94EAC-F993-E948-827F-3C47C8C092A8}"/>
                  </a:ext>
                </a:extLst>
              </p14:cNvPr>
              <p14:cNvContentPartPr/>
              <p14:nvPr/>
            </p14:nvContentPartPr>
            <p14:xfrm>
              <a:off x="4401874" y="4033697"/>
              <a:ext cx="50400" cy="88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E94EAC-F993-E948-827F-3C47C8C092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93234" y="4024697"/>
                <a:ext cx="6804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FA5987F-1AC0-7C48-AC97-678380AFEE2F}"/>
              </a:ext>
            </a:extLst>
          </p:cNvPr>
          <p:cNvGrpSpPr/>
          <p:nvPr/>
        </p:nvGrpSpPr>
        <p:grpSpPr>
          <a:xfrm>
            <a:off x="7610194" y="4385417"/>
            <a:ext cx="4011480" cy="2235600"/>
            <a:chOff x="7610194" y="4385417"/>
            <a:chExt cx="4011480" cy="22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C68E7C-6A84-F44C-81D2-1D3ABF52EC44}"/>
                    </a:ext>
                  </a:extLst>
                </p14:cNvPr>
                <p14:cNvContentPartPr/>
                <p14:nvPr/>
              </p14:nvContentPartPr>
              <p14:xfrm>
                <a:off x="8208514" y="4385417"/>
                <a:ext cx="20520" cy="2136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C68E7C-6A84-F44C-81D2-1D3ABF52EC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9874" y="4376417"/>
                  <a:ext cx="38160" cy="21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1F818D-F890-5C4D-9FB4-8ED6E99EF24B}"/>
                    </a:ext>
                  </a:extLst>
                </p14:cNvPr>
                <p14:cNvContentPartPr/>
                <p14:nvPr/>
              </p14:nvContentPartPr>
              <p14:xfrm>
                <a:off x="7610194" y="6416897"/>
                <a:ext cx="4011480" cy="204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1F818D-F890-5C4D-9FB4-8ED6E99EF2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01554" y="6407897"/>
                  <a:ext cx="402912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75294AF-8DC9-FE44-BBE9-C5CAB475AD6C}"/>
                  </a:ext>
                </a:extLst>
              </p14:cNvPr>
              <p14:cNvContentPartPr/>
              <p14:nvPr/>
            </p14:nvContentPartPr>
            <p14:xfrm>
              <a:off x="9163954" y="5096057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75294AF-8DC9-FE44-BBE9-C5CAB475AD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5314" y="50870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B0469BCA-2763-FB48-9398-7E8132B5117B}"/>
              </a:ext>
            </a:extLst>
          </p:cNvPr>
          <p:cNvGrpSpPr/>
          <p:nvPr/>
        </p:nvGrpSpPr>
        <p:grpSpPr>
          <a:xfrm>
            <a:off x="8897554" y="5210537"/>
            <a:ext cx="1040760" cy="610560"/>
            <a:chOff x="8897554" y="5210537"/>
            <a:chExt cx="10407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1A2242-CF64-384B-9521-6836DDB15970}"/>
                    </a:ext>
                  </a:extLst>
                </p14:cNvPr>
                <p14:cNvContentPartPr/>
                <p14:nvPr/>
              </p14:nvContentPartPr>
              <p14:xfrm>
                <a:off x="9163954" y="5714897"/>
                <a:ext cx="360" cy="7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1A2242-CF64-384B-9521-6836DDB159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5314" y="5706257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E2EBF7-A256-3C42-B9B7-B73157F62FDA}"/>
                    </a:ext>
                  </a:extLst>
                </p14:cNvPr>
                <p14:cNvContentPartPr/>
                <p14:nvPr/>
              </p14:nvContentPartPr>
              <p14:xfrm>
                <a:off x="8897554" y="5210537"/>
                <a:ext cx="10080" cy="54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E2EBF7-A256-3C42-B9B7-B73157F62F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88914" y="5201537"/>
                  <a:ext cx="27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722485-5346-A94C-8E80-201C573E303E}"/>
                    </a:ext>
                  </a:extLst>
                </p14:cNvPr>
                <p14:cNvContentPartPr/>
                <p14:nvPr/>
              </p14:nvContentPartPr>
              <p14:xfrm>
                <a:off x="9036874" y="5555777"/>
                <a:ext cx="11628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722485-5346-A94C-8E80-201C573E30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27874" y="5546777"/>
                  <a:ext cx="13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7B2F4F-9589-DC4D-972F-0F370920586B}"/>
                    </a:ext>
                  </a:extLst>
                </p14:cNvPr>
                <p14:cNvContentPartPr/>
                <p14:nvPr/>
              </p14:nvContentPartPr>
              <p14:xfrm>
                <a:off x="9178354" y="5474777"/>
                <a:ext cx="138240" cy="64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7B2F4F-9589-DC4D-972F-0F37092058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69354" y="5466137"/>
                  <a:ext cx="155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A855F3-CB49-A44B-848E-8A2B1077162E}"/>
                    </a:ext>
                  </a:extLst>
                </p14:cNvPr>
                <p14:cNvContentPartPr/>
                <p14:nvPr/>
              </p14:nvContentPartPr>
              <p14:xfrm>
                <a:off x="9141994" y="5384057"/>
                <a:ext cx="651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A855F3-CB49-A44B-848E-8A2B107716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33354" y="5375417"/>
                  <a:ext cx="8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1EE09D-53DB-264D-B887-8FA35C9531CF}"/>
                    </a:ext>
                  </a:extLst>
                </p14:cNvPr>
                <p14:cNvContentPartPr/>
                <p14:nvPr/>
              </p14:nvContentPartPr>
              <p14:xfrm>
                <a:off x="9314434" y="5307017"/>
                <a:ext cx="17280" cy="127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1EE09D-53DB-264D-B887-8FA35C9531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5794" y="5298017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006C35-7B21-9C4D-BDB8-18179FB316D1}"/>
                    </a:ext>
                  </a:extLst>
                </p14:cNvPr>
                <p14:cNvContentPartPr/>
                <p14:nvPr/>
              </p14:nvContentPartPr>
              <p14:xfrm>
                <a:off x="9336394" y="5635337"/>
                <a:ext cx="30240" cy="29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006C35-7B21-9C4D-BDB8-18179FB316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7754" y="5626697"/>
                  <a:ext cx="47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212C47-9AE3-294C-AACC-AB97AB7266B3}"/>
                    </a:ext>
                  </a:extLst>
                </p14:cNvPr>
                <p14:cNvContentPartPr/>
                <p14:nvPr/>
              </p14:nvContentPartPr>
              <p14:xfrm>
                <a:off x="9499834" y="5672777"/>
                <a:ext cx="7848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212C47-9AE3-294C-AACC-AB97AB7266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90834" y="5664137"/>
                  <a:ext cx="96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E34C78-44AA-AF4D-934E-AA733790A6F8}"/>
                    </a:ext>
                  </a:extLst>
                </p14:cNvPr>
                <p14:cNvContentPartPr/>
                <p14:nvPr/>
              </p14:nvContentPartPr>
              <p14:xfrm>
                <a:off x="9680914" y="5672777"/>
                <a:ext cx="25020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E34C78-44AA-AF4D-934E-AA733790A6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72274" y="5664137"/>
                  <a:ext cx="26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7C606D-D9BC-1040-81FB-D4A8FBDFA62A}"/>
                    </a:ext>
                  </a:extLst>
                </p14:cNvPr>
                <p14:cNvContentPartPr/>
                <p14:nvPr/>
              </p14:nvContentPartPr>
              <p14:xfrm>
                <a:off x="9528994" y="5398457"/>
                <a:ext cx="432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7C606D-D9BC-1040-81FB-D4A8FBDFA6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19994" y="5389457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21D1E5-2636-7B4F-8258-63FFC2DCB618}"/>
                    </a:ext>
                  </a:extLst>
                </p14:cNvPr>
                <p14:cNvContentPartPr/>
                <p14:nvPr/>
              </p14:nvContentPartPr>
              <p14:xfrm>
                <a:off x="9908794" y="5579177"/>
                <a:ext cx="29160" cy="8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21D1E5-2636-7B4F-8258-63FFC2DCB6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00154" y="5570177"/>
                  <a:ext cx="46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5BE1A2-AC6B-634C-B27B-0FA501118223}"/>
                    </a:ext>
                  </a:extLst>
                </p14:cNvPr>
                <p14:cNvContentPartPr/>
                <p14:nvPr/>
              </p14:nvContentPartPr>
              <p14:xfrm>
                <a:off x="9937954" y="5772857"/>
                <a:ext cx="360" cy="48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5BE1A2-AC6B-634C-B27B-0FA5011182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28954" y="5764217"/>
                  <a:ext cx="18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62953C-77B6-C64D-839C-1792BA037980}"/>
              </a:ext>
            </a:extLst>
          </p:cNvPr>
          <p:cNvGrpSpPr/>
          <p:nvPr/>
        </p:nvGrpSpPr>
        <p:grpSpPr>
          <a:xfrm>
            <a:off x="9117514" y="5924057"/>
            <a:ext cx="113760" cy="4320"/>
            <a:chOff x="9117514" y="5924057"/>
            <a:chExt cx="113760" cy="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19A818-F5FB-E841-9DEA-0CC1DEAEEE8C}"/>
                    </a:ext>
                  </a:extLst>
                </p14:cNvPr>
                <p14:cNvContentPartPr/>
                <p14:nvPr/>
              </p14:nvContentPartPr>
              <p14:xfrm>
                <a:off x="9205354" y="5928017"/>
                <a:ext cx="2592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19A818-F5FB-E841-9DEA-0CC1DEAEEE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96714" y="591901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B00FC6-1AF0-0D44-AA68-0F905EBAECFE}"/>
                    </a:ext>
                  </a:extLst>
                </p14:cNvPr>
                <p14:cNvContentPartPr/>
                <p14:nvPr/>
              </p14:nvContentPartPr>
              <p14:xfrm>
                <a:off x="9117514" y="5924057"/>
                <a:ext cx="9000" cy="4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B00FC6-1AF0-0D44-AA68-0F905EBAEC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08874" y="5915057"/>
                  <a:ext cx="26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458004-C8BF-0641-B47A-EBB486285A67}"/>
              </a:ext>
            </a:extLst>
          </p:cNvPr>
          <p:cNvGrpSpPr/>
          <p:nvPr/>
        </p:nvGrpSpPr>
        <p:grpSpPr>
          <a:xfrm>
            <a:off x="9562834" y="5912897"/>
            <a:ext cx="709560" cy="111240"/>
            <a:chOff x="9562834" y="5912897"/>
            <a:chExt cx="70956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D7194B-8855-C247-A7EA-26ACA8DFAC76}"/>
                    </a:ext>
                  </a:extLst>
                </p14:cNvPr>
                <p14:cNvContentPartPr/>
                <p14:nvPr/>
              </p14:nvContentPartPr>
              <p14:xfrm>
                <a:off x="9714754" y="5912897"/>
                <a:ext cx="17100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D7194B-8855-C247-A7EA-26ACA8DFAC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05754" y="5904257"/>
                  <a:ext cx="18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1882E9-8AB9-734E-987E-E18AE52DF245}"/>
                    </a:ext>
                  </a:extLst>
                </p14:cNvPr>
                <p14:cNvContentPartPr/>
                <p14:nvPr/>
              </p14:nvContentPartPr>
              <p14:xfrm>
                <a:off x="9562834" y="5912897"/>
                <a:ext cx="105120" cy="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1882E9-8AB9-734E-987E-E18AE52DF2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53834" y="5904257"/>
                  <a:ext cx="12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87F048-4237-1544-948B-37312F9369A0}"/>
                    </a:ext>
                  </a:extLst>
                </p14:cNvPr>
                <p14:cNvContentPartPr/>
                <p14:nvPr/>
              </p14:nvContentPartPr>
              <p14:xfrm>
                <a:off x="10040194" y="5930177"/>
                <a:ext cx="232200" cy="93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87F048-4237-1544-948B-37312F9369A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31554" y="5921537"/>
                  <a:ext cx="24984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7BB99-4959-CA47-AE35-B9B75C231DE1}"/>
                  </a:ext>
                </a:extLst>
              </p14:cNvPr>
              <p14:cNvContentPartPr/>
              <p14:nvPr/>
            </p14:nvContentPartPr>
            <p14:xfrm>
              <a:off x="10530514" y="5468657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7BB99-4959-CA47-AE35-B9B75C231D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21514" y="54600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9CF752-74D6-4144-8CC8-53C730A17361}"/>
                  </a:ext>
                </a:extLst>
              </p14:cNvPr>
              <p14:cNvContentPartPr/>
              <p14:nvPr/>
            </p14:nvContentPartPr>
            <p14:xfrm>
              <a:off x="10200754" y="5280377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9CF752-74D6-4144-8CC8-53C730A173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91754" y="52717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2C378A7-3E1C-1041-BFE3-58F8A9BDB853}"/>
              </a:ext>
            </a:extLst>
          </p:cNvPr>
          <p:cNvGrpSpPr/>
          <p:nvPr/>
        </p:nvGrpSpPr>
        <p:grpSpPr>
          <a:xfrm>
            <a:off x="10679554" y="4583417"/>
            <a:ext cx="320040" cy="42840"/>
            <a:chOff x="10679554" y="4583417"/>
            <a:chExt cx="320040" cy="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621A74-8965-FC43-90DF-CBABAEF2649E}"/>
                    </a:ext>
                  </a:extLst>
                </p14:cNvPr>
                <p14:cNvContentPartPr/>
                <p14:nvPr/>
              </p14:nvContentPartPr>
              <p14:xfrm>
                <a:off x="10679554" y="4616177"/>
                <a:ext cx="37080" cy="1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621A74-8965-FC43-90DF-CBABAEF264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70914" y="4607177"/>
                  <a:ext cx="5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CF39E3-7FDD-914B-AAEC-ADACCD681148}"/>
                    </a:ext>
                  </a:extLst>
                </p14:cNvPr>
                <p14:cNvContentPartPr/>
                <p14:nvPr/>
              </p14:nvContentPartPr>
              <p14:xfrm>
                <a:off x="10959634" y="4583417"/>
                <a:ext cx="39960" cy="3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CF39E3-7FDD-914B-AAEC-ADACCD6811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50994" y="4574777"/>
                  <a:ext cx="576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7D1CB-F5EF-E34E-B7EC-3F3DDF104FCA}"/>
              </a:ext>
            </a:extLst>
          </p:cNvPr>
          <p:cNvGrpSpPr/>
          <p:nvPr/>
        </p:nvGrpSpPr>
        <p:grpSpPr>
          <a:xfrm>
            <a:off x="10772794" y="4886897"/>
            <a:ext cx="360" cy="360"/>
            <a:chOff x="10772794" y="4886897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9F6CD3-7BAF-E540-A47B-E288ADED5DCC}"/>
                    </a:ext>
                  </a:extLst>
                </p14:cNvPr>
                <p14:cNvContentPartPr/>
                <p14:nvPr/>
              </p14:nvContentPartPr>
              <p14:xfrm>
                <a:off x="10772794" y="4886897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9F6CD3-7BAF-E540-A47B-E288ADED5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64154" y="4878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F49289-5BDB-1448-9BA8-FEEA2663BD8A}"/>
                    </a:ext>
                  </a:extLst>
                </p14:cNvPr>
                <p14:cNvContentPartPr/>
                <p14:nvPr/>
              </p14:nvContentPartPr>
              <p14:xfrm>
                <a:off x="10772794" y="4886897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F49289-5BDB-1448-9BA8-FEEA2663BD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64154" y="4878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AF47103-95CB-9840-9B59-AD594371BEEB}"/>
                  </a:ext>
                </a:extLst>
              </p14:cNvPr>
              <p14:cNvContentPartPr/>
              <p14:nvPr/>
            </p14:nvContentPartPr>
            <p14:xfrm>
              <a:off x="8707474" y="4493777"/>
              <a:ext cx="2391840" cy="1625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AF47103-95CB-9840-9B59-AD594371BEE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98834" y="4484777"/>
                <a:ext cx="2409480" cy="16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ED9670-224C-A349-933B-08DD8A9E3D9F}"/>
                  </a:ext>
                </a:extLst>
              </p14:cNvPr>
              <p14:cNvContentPartPr/>
              <p14:nvPr/>
            </p14:nvContentPartPr>
            <p14:xfrm>
              <a:off x="9545914" y="4716617"/>
              <a:ext cx="204840" cy="182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ED9670-224C-A349-933B-08DD8A9E3D9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36914" y="4707617"/>
                <a:ext cx="22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63C7287-3241-C147-9CBD-A7718F12C22F}"/>
                  </a:ext>
                </a:extLst>
              </p14:cNvPr>
              <p14:cNvContentPartPr/>
              <p14:nvPr/>
            </p14:nvContentPartPr>
            <p14:xfrm>
              <a:off x="9624754" y="5130257"/>
              <a:ext cx="33480" cy="46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63C7287-3241-C147-9CBD-A7718F12C22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616114" y="5121617"/>
                <a:ext cx="511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292" name="Group 54291">
            <a:extLst>
              <a:ext uri="{FF2B5EF4-FFF2-40B4-BE49-F238E27FC236}">
                <a16:creationId xmlns:a16="http://schemas.microsoft.com/office/drawing/2014/main" id="{26882356-70EA-8744-8E69-0D6A4CFB32C7}"/>
              </a:ext>
            </a:extLst>
          </p:cNvPr>
          <p:cNvGrpSpPr/>
          <p:nvPr/>
        </p:nvGrpSpPr>
        <p:grpSpPr>
          <a:xfrm>
            <a:off x="8524594" y="4022897"/>
            <a:ext cx="3036600" cy="2347200"/>
            <a:chOff x="8524594" y="4022897"/>
            <a:chExt cx="3036600" cy="23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B62EFC-39AD-4943-A45A-5DCAEE23AB8E}"/>
                    </a:ext>
                  </a:extLst>
                </p14:cNvPr>
                <p14:cNvContentPartPr/>
                <p14:nvPr/>
              </p14:nvContentPartPr>
              <p14:xfrm>
                <a:off x="9990874" y="4871057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B62EFC-39AD-4943-A45A-5DCAEE23AB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81874" y="48620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FBA32F-66A1-CC4A-BA23-68314120BABB}"/>
                    </a:ext>
                  </a:extLst>
                </p14:cNvPr>
                <p14:cNvContentPartPr/>
                <p14:nvPr/>
              </p14:nvContentPartPr>
              <p14:xfrm>
                <a:off x="10123714" y="4586297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FBA32F-66A1-CC4A-BA23-68314120BA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15074" y="45776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93A12A-D74B-0347-B50F-F72A52FB131C}"/>
                    </a:ext>
                  </a:extLst>
                </p14:cNvPr>
                <p14:cNvContentPartPr/>
                <p14:nvPr/>
              </p14:nvContentPartPr>
              <p14:xfrm>
                <a:off x="10387954" y="4586297"/>
                <a:ext cx="360" cy="17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93A12A-D74B-0347-B50F-F72A52FB13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79314" y="4577657"/>
                  <a:ext cx="18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39F552-A52C-9A46-9E77-59C230385698}"/>
                    </a:ext>
                  </a:extLst>
                </p14:cNvPr>
                <p14:cNvContentPartPr/>
                <p14:nvPr/>
              </p14:nvContentPartPr>
              <p14:xfrm>
                <a:off x="10350514" y="4716257"/>
                <a:ext cx="11880" cy="19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39F552-A52C-9A46-9E77-59C2303856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41874" y="4707257"/>
                  <a:ext cx="29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39E3D5-31CE-2C4F-A20E-2943B94470ED}"/>
                    </a:ext>
                  </a:extLst>
                </p14:cNvPr>
                <p14:cNvContentPartPr/>
                <p14:nvPr/>
              </p14:nvContentPartPr>
              <p14:xfrm>
                <a:off x="10156834" y="5003897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39E3D5-31CE-2C4F-A20E-2943B94470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48194" y="49948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B48F526-5B2C-5645-82E3-891051F9626C}"/>
                    </a:ext>
                  </a:extLst>
                </p14:cNvPr>
                <p14:cNvContentPartPr/>
                <p14:nvPr/>
              </p14:nvContentPartPr>
              <p14:xfrm>
                <a:off x="10107514" y="4960697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B48F526-5B2C-5645-82E3-891051F962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98874" y="49520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272" name="Ink 54271">
                  <a:extLst>
                    <a:ext uri="{FF2B5EF4-FFF2-40B4-BE49-F238E27FC236}">
                      <a16:creationId xmlns:a16="http://schemas.microsoft.com/office/drawing/2014/main" id="{2A725D77-97B5-6540-8703-7371CE33DEC2}"/>
                    </a:ext>
                  </a:extLst>
                </p14:cNvPr>
                <p14:cNvContentPartPr/>
                <p14:nvPr/>
              </p14:nvContentPartPr>
              <p14:xfrm>
                <a:off x="9984034" y="5092097"/>
                <a:ext cx="4680" cy="9000"/>
              </p14:xfrm>
            </p:contentPart>
          </mc:Choice>
          <mc:Fallback>
            <p:pic>
              <p:nvPicPr>
                <p:cNvPr id="54272" name="Ink 54271">
                  <a:extLst>
                    <a:ext uri="{FF2B5EF4-FFF2-40B4-BE49-F238E27FC236}">
                      <a16:creationId xmlns:a16="http://schemas.microsoft.com/office/drawing/2014/main" id="{2A725D77-97B5-6540-8703-7371CE33DE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75394" y="5083457"/>
                  <a:ext cx="22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273" name="Ink 54272">
                  <a:extLst>
                    <a:ext uri="{FF2B5EF4-FFF2-40B4-BE49-F238E27FC236}">
                      <a16:creationId xmlns:a16="http://schemas.microsoft.com/office/drawing/2014/main" id="{94F3CF3E-18A2-F84A-B042-F9D33C42A8A2}"/>
                    </a:ext>
                  </a:extLst>
                </p14:cNvPr>
                <p14:cNvContentPartPr/>
                <p14:nvPr/>
              </p14:nvContentPartPr>
              <p14:xfrm>
                <a:off x="9405874" y="4371377"/>
                <a:ext cx="4320" cy="4320"/>
              </p14:xfrm>
            </p:contentPart>
          </mc:Choice>
          <mc:Fallback>
            <p:pic>
              <p:nvPicPr>
                <p:cNvPr id="54273" name="Ink 54272">
                  <a:extLst>
                    <a:ext uri="{FF2B5EF4-FFF2-40B4-BE49-F238E27FC236}">
                      <a16:creationId xmlns:a16="http://schemas.microsoft.com/office/drawing/2014/main" id="{94F3CF3E-18A2-F84A-B042-F9D33C42A8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96874" y="4362737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279" name="Ink 54278">
                  <a:extLst>
                    <a:ext uri="{FF2B5EF4-FFF2-40B4-BE49-F238E27FC236}">
                      <a16:creationId xmlns:a16="http://schemas.microsoft.com/office/drawing/2014/main" id="{6E35FE22-7960-B14D-A98E-21298A1972FC}"/>
                    </a:ext>
                  </a:extLst>
                </p14:cNvPr>
                <p14:cNvContentPartPr/>
                <p14:nvPr/>
              </p14:nvContentPartPr>
              <p14:xfrm>
                <a:off x="9373834" y="4670537"/>
                <a:ext cx="5040" cy="54360"/>
              </p14:xfrm>
            </p:contentPart>
          </mc:Choice>
          <mc:Fallback>
            <p:pic>
              <p:nvPicPr>
                <p:cNvPr id="54279" name="Ink 54278">
                  <a:extLst>
                    <a:ext uri="{FF2B5EF4-FFF2-40B4-BE49-F238E27FC236}">
                      <a16:creationId xmlns:a16="http://schemas.microsoft.com/office/drawing/2014/main" id="{6E35FE22-7960-B14D-A98E-21298A1972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65194" y="4661897"/>
                  <a:ext cx="22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280" name="Ink 54279">
                  <a:extLst>
                    <a:ext uri="{FF2B5EF4-FFF2-40B4-BE49-F238E27FC236}">
                      <a16:creationId xmlns:a16="http://schemas.microsoft.com/office/drawing/2014/main" id="{E982EC53-C72B-DB4A-AB0D-8F8CDA330879}"/>
                    </a:ext>
                  </a:extLst>
                </p14:cNvPr>
                <p14:cNvContentPartPr/>
                <p14:nvPr/>
              </p14:nvContentPartPr>
              <p14:xfrm>
                <a:off x="11188954" y="5488097"/>
                <a:ext cx="204480" cy="29880"/>
              </p14:xfrm>
            </p:contentPart>
          </mc:Choice>
          <mc:Fallback>
            <p:pic>
              <p:nvPicPr>
                <p:cNvPr id="54280" name="Ink 54279">
                  <a:extLst>
                    <a:ext uri="{FF2B5EF4-FFF2-40B4-BE49-F238E27FC236}">
                      <a16:creationId xmlns:a16="http://schemas.microsoft.com/office/drawing/2014/main" id="{E982EC53-C72B-DB4A-AB0D-8F8CDA3308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180314" y="5479097"/>
                  <a:ext cx="22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281" name="Ink 54280">
                  <a:extLst>
                    <a:ext uri="{FF2B5EF4-FFF2-40B4-BE49-F238E27FC236}">
                      <a16:creationId xmlns:a16="http://schemas.microsoft.com/office/drawing/2014/main" id="{EDA897AE-5347-D940-BB35-DE459C10B3F7}"/>
                    </a:ext>
                  </a:extLst>
                </p14:cNvPr>
                <p14:cNvContentPartPr/>
                <p14:nvPr/>
              </p14:nvContentPartPr>
              <p14:xfrm>
                <a:off x="10499914" y="5215217"/>
                <a:ext cx="360" cy="4320"/>
              </p14:xfrm>
            </p:contentPart>
          </mc:Choice>
          <mc:Fallback>
            <p:pic>
              <p:nvPicPr>
                <p:cNvPr id="54281" name="Ink 54280">
                  <a:extLst>
                    <a:ext uri="{FF2B5EF4-FFF2-40B4-BE49-F238E27FC236}">
                      <a16:creationId xmlns:a16="http://schemas.microsoft.com/office/drawing/2014/main" id="{EDA897AE-5347-D940-BB35-DE459C10B3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91274" y="5206577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282" name="Ink 54281">
                  <a:extLst>
                    <a:ext uri="{FF2B5EF4-FFF2-40B4-BE49-F238E27FC236}">
                      <a16:creationId xmlns:a16="http://schemas.microsoft.com/office/drawing/2014/main" id="{FF5E6BB9-522C-7840-B3E7-C7924D2FE13D}"/>
                    </a:ext>
                  </a:extLst>
                </p14:cNvPr>
                <p14:cNvContentPartPr/>
                <p14:nvPr/>
              </p14:nvContentPartPr>
              <p14:xfrm>
                <a:off x="10608994" y="4409537"/>
                <a:ext cx="360" cy="360"/>
              </p14:xfrm>
            </p:contentPart>
          </mc:Choice>
          <mc:Fallback>
            <p:pic>
              <p:nvPicPr>
                <p:cNvPr id="54282" name="Ink 54281">
                  <a:extLst>
                    <a:ext uri="{FF2B5EF4-FFF2-40B4-BE49-F238E27FC236}">
                      <a16:creationId xmlns:a16="http://schemas.microsoft.com/office/drawing/2014/main" id="{FF5E6BB9-522C-7840-B3E7-C7924D2FE1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99994" y="44008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283" name="Ink 54282">
                  <a:extLst>
                    <a:ext uri="{FF2B5EF4-FFF2-40B4-BE49-F238E27FC236}">
                      <a16:creationId xmlns:a16="http://schemas.microsoft.com/office/drawing/2014/main" id="{7D829CD7-F8AE-F24E-8CA8-428EA7EA7C9C}"/>
                    </a:ext>
                  </a:extLst>
                </p14:cNvPr>
                <p14:cNvContentPartPr/>
                <p14:nvPr/>
              </p14:nvContentPartPr>
              <p14:xfrm>
                <a:off x="11183554" y="4284977"/>
                <a:ext cx="108000" cy="95760"/>
              </p14:xfrm>
            </p:contentPart>
          </mc:Choice>
          <mc:Fallback>
            <p:pic>
              <p:nvPicPr>
                <p:cNvPr id="54283" name="Ink 54282">
                  <a:extLst>
                    <a:ext uri="{FF2B5EF4-FFF2-40B4-BE49-F238E27FC236}">
                      <a16:creationId xmlns:a16="http://schemas.microsoft.com/office/drawing/2014/main" id="{7D829CD7-F8AE-F24E-8CA8-428EA7EA7C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74554" y="4275977"/>
                  <a:ext cx="125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284" name="Ink 54283">
                  <a:extLst>
                    <a:ext uri="{FF2B5EF4-FFF2-40B4-BE49-F238E27FC236}">
                      <a16:creationId xmlns:a16="http://schemas.microsoft.com/office/drawing/2014/main" id="{2F81C178-FE46-2846-8604-40A85012755D}"/>
                    </a:ext>
                  </a:extLst>
                </p14:cNvPr>
                <p14:cNvContentPartPr/>
                <p14:nvPr/>
              </p14:nvContentPartPr>
              <p14:xfrm>
                <a:off x="11316394" y="4871417"/>
                <a:ext cx="360" cy="42120"/>
              </p14:xfrm>
            </p:contentPart>
          </mc:Choice>
          <mc:Fallback>
            <p:pic>
              <p:nvPicPr>
                <p:cNvPr id="54284" name="Ink 54283">
                  <a:extLst>
                    <a:ext uri="{FF2B5EF4-FFF2-40B4-BE49-F238E27FC236}">
                      <a16:creationId xmlns:a16="http://schemas.microsoft.com/office/drawing/2014/main" id="{2F81C178-FE46-2846-8604-40A8501275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07754" y="4862417"/>
                  <a:ext cx="18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285" name="Ink 54284">
                  <a:extLst>
                    <a:ext uri="{FF2B5EF4-FFF2-40B4-BE49-F238E27FC236}">
                      <a16:creationId xmlns:a16="http://schemas.microsoft.com/office/drawing/2014/main" id="{650699CD-460B-FB48-946B-1701D956A181}"/>
                    </a:ext>
                  </a:extLst>
                </p14:cNvPr>
                <p14:cNvContentPartPr/>
                <p14:nvPr/>
              </p14:nvContentPartPr>
              <p14:xfrm>
                <a:off x="11316394" y="5339417"/>
                <a:ext cx="360" cy="34200"/>
              </p14:xfrm>
            </p:contentPart>
          </mc:Choice>
          <mc:Fallback>
            <p:pic>
              <p:nvPicPr>
                <p:cNvPr id="54285" name="Ink 54284">
                  <a:extLst>
                    <a:ext uri="{FF2B5EF4-FFF2-40B4-BE49-F238E27FC236}">
                      <a16:creationId xmlns:a16="http://schemas.microsoft.com/office/drawing/2014/main" id="{650699CD-460B-FB48-946B-1701D956A18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307754" y="5330777"/>
                  <a:ext cx="1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286" name="Ink 54285">
                  <a:extLst>
                    <a:ext uri="{FF2B5EF4-FFF2-40B4-BE49-F238E27FC236}">
                      <a16:creationId xmlns:a16="http://schemas.microsoft.com/office/drawing/2014/main" id="{4470046F-085D-D947-A3AF-8F201FBFAA54}"/>
                    </a:ext>
                  </a:extLst>
                </p14:cNvPr>
                <p14:cNvContentPartPr/>
                <p14:nvPr/>
              </p14:nvContentPartPr>
              <p14:xfrm>
                <a:off x="11081674" y="5769977"/>
                <a:ext cx="360" cy="360"/>
              </p14:xfrm>
            </p:contentPart>
          </mc:Choice>
          <mc:Fallback>
            <p:pic>
              <p:nvPicPr>
                <p:cNvPr id="54286" name="Ink 54285">
                  <a:extLst>
                    <a:ext uri="{FF2B5EF4-FFF2-40B4-BE49-F238E27FC236}">
                      <a16:creationId xmlns:a16="http://schemas.microsoft.com/office/drawing/2014/main" id="{4470046F-085D-D947-A3AF-8F201FBFAA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073034" y="57613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287" name="Ink 54286">
                  <a:extLst>
                    <a:ext uri="{FF2B5EF4-FFF2-40B4-BE49-F238E27FC236}">
                      <a16:creationId xmlns:a16="http://schemas.microsoft.com/office/drawing/2014/main" id="{BB925F46-71DF-074A-8097-C96B5894B56B}"/>
                    </a:ext>
                  </a:extLst>
                </p14:cNvPr>
                <p14:cNvContentPartPr/>
                <p14:nvPr/>
              </p14:nvContentPartPr>
              <p14:xfrm>
                <a:off x="9632674" y="4508177"/>
                <a:ext cx="360" cy="360"/>
              </p14:xfrm>
            </p:contentPart>
          </mc:Choice>
          <mc:Fallback>
            <p:pic>
              <p:nvPicPr>
                <p:cNvPr id="54287" name="Ink 54286">
                  <a:extLst>
                    <a:ext uri="{FF2B5EF4-FFF2-40B4-BE49-F238E27FC236}">
                      <a16:creationId xmlns:a16="http://schemas.microsoft.com/office/drawing/2014/main" id="{BB925F46-71DF-074A-8097-C96B5894B56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23674" y="44995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275" name="Ink 54274">
                  <a:extLst>
                    <a:ext uri="{FF2B5EF4-FFF2-40B4-BE49-F238E27FC236}">
                      <a16:creationId xmlns:a16="http://schemas.microsoft.com/office/drawing/2014/main" id="{C552CF16-F454-D241-9659-049EDF62755D}"/>
                    </a:ext>
                  </a:extLst>
                </p14:cNvPr>
                <p14:cNvContentPartPr/>
                <p14:nvPr/>
              </p14:nvContentPartPr>
              <p14:xfrm>
                <a:off x="9948394" y="4376417"/>
                <a:ext cx="187920" cy="29160"/>
              </p14:xfrm>
            </p:contentPart>
          </mc:Choice>
          <mc:Fallback>
            <p:pic>
              <p:nvPicPr>
                <p:cNvPr id="54275" name="Ink 54274">
                  <a:extLst>
                    <a:ext uri="{FF2B5EF4-FFF2-40B4-BE49-F238E27FC236}">
                      <a16:creationId xmlns:a16="http://schemas.microsoft.com/office/drawing/2014/main" id="{C552CF16-F454-D241-9659-049EDF62755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39394" y="4367777"/>
                  <a:ext cx="20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276" name="Ink 54275">
                  <a:extLst>
                    <a:ext uri="{FF2B5EF4-FFF2-40B4-BE49-F238E27FC236}">
                      <a16:creationId xmlns:a16="http://schemas.microsoft.com/office/drawing/2014/main" id="{17EEC4CF-EA5A-3742-AEC0-C5EC05110D33}"/>
                    </a:ext>
                  </a:extLst>
                </p14:cNvPr>
                <p14:cNvContentPartPr/>
                <p14:nvPr/>
              </p14:nvContentPartPr>
              <p14:xfrm>
                <a:off x="10274554" y="4318457"/>
                <a:ext cx="4320" cy="360"/>
              </p14:xfrm>
            </p:contentPart>
          </mc:Choice>
          <mc:Fallback>
            <p:pic>
              <p:nvPicPr>
                <p:cNvPr id="54276" name="Ink 54275">
                  <a:extLst>
                    <a:ext uri="{FF2B5EF4-FFF2-40B4-BE49-F238E27FC236}">
                      <a16:creationId xmlns:a16="http://schemas.microsoft.com/office/drawing/2014/main" id="{17EEC4CF-EA5A-3742-AEC0-C5EC05110D3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65554" y="4309817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288" name="Ink 54287">
                  <a:extLst>
                    <a:ext uri="{FF2B5EF4-FFF2-40B4-BE49-F238E27FC236}">
                      <a16:creationId xmlns:a16="http://schemas.microsoft.com/office/drawing/2014/main" id="{60E49209-AD20-334E-8860-F9EC379E66D0}"/>
                    </a:ext>
                  </a:extLst>
                </p14:cNvPr>
                <p14:cNvContentPartPr/>
                <p14:nvPr/>
              </p14:nvContentPartPr>
              <p14:xfrm>
                <a:off x="9785674" y="4325657"/>
                <a:ext cx="360" cy="360"/>
              </p14:xfrm>
            </p:contentPart>
          </mc:Choice>
          <mc:Fallback>
            <p:pic>
              <p:nvPicPr>
                <p:cNvPr id="54288" name="Ink 54287">
                  <a:extLst>
                    <a:ext uri="{FF2B5EF4-FFF2-40B4-BE49-F238E27FC236}">
                      <a16:creationId xmlns:a16="http://schemas.microsoft.com/office/drawing/2014/main" id="{60E49209-AD20-334E-8860-F9EC379E66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76674" y="43166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291" name="Ink 54290">
                  <a:extLst>
                    <a:ext uri="{FF2B5EF4-FFF2-40B4-BE49-F238E27FC236}">
                      <a16:creationId xmlns:a16="http://schemas.microsoft.com/office/drawing/2014/main" id="{CAA0BD3A-BA9F-7546-BA37-B313774B1FE3}"/>
                    </a:ext>
                  </a:extLst>
                </p14:cNvPr>
                <p14:cNvContentPartPr/>
                <p14:nvPr/>
              </p14:nvContentPartPr>
              <p14:xfrm>
                <a:off x="8524594" y="4022897"/>
                <a:ext cx="3036600" cy="2347200"/>
              </p14:xfrm>
            </p:contentPart>
          </mc:Choice>
          <mc:Fallback>
            <p:pic>
              <p:nvPicPr>
                <p:cNvPr id="54291" name="Ink 54290">
                  <a:extLst>
                    <a:ext uri="{FF2B5EF4-FFF2-40B4-BE49-F238E27FC236}">
                      <a16:creationId xmlns:a16="http://schemas.microsoft.com/office/drawing/2014/main" id="{CAA0BD3A-BA9F-7546-BA37-B313774B1F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15594" y="4014257"/>
                  <a:ext cx="3054240" cy="2364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 Errors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2180496"/>
            <a:ext cx="11151025" cy="4561267"/>
          </a:xfrm>
        </p:spPr>
        <p:txBody>
          <a:bodyPr>
            <a:normAutofit lnSpcReduction="10000"/>
          </a:bodyPr>
          <a:lstStyle/>
          <a:p>
            <a:r>
              <a:rPr lang="en-US" altLang="en-US" sz="2500" b="1" dirty="0"/>
              <a:t>Training errors</a:t>
            </a:r>
            <a:r>
              <a:rPr lang="en-US" altLang="en-US" sz="2500" dirty="0"/>
              <a:t>: Errors committed on the training set</a:t>
            </a:r>
          </a:p>
          <a:p>
            <a:pPr lvl="1"/>
            <a:endParaRPr lang="en-US" altLang="en-US" sz="2500" dirty="0"/>
          </a:p>
          <a:p>
            <a:r>
              <a:rPr lang="en-US" altLang="en-US" sz="2500" b="1" dirty="0"/>
              <a:t>Test errors</a:t>
            </a:r>
            <a:r>
              <a:rPr lang="en-US" altLang="en-US" sz="2500" dirty="0"/>
              <a:t>:  Errors committed on the test set</a:t>
            </a:r>
          </a:p>
          <a:p>
            <a:pPr marL="324000" lvl="1" indent="0">
              <a:buNone/>
            </a:pPr>
            <a:endParaRPr lang="en-US" altLang="en-US" sz="2500" dirty="0"/>
          </a:p>
          <a:p>
            <a:pPr marL="324000" lvl="1" indent="0">
              <a:buNone/>
            </a:pPr>
            <a:endParaRPr lang="en-US" altLang="en-US" sz="2500" dirty="0"/>
          </a:p>
          <a:p>
            <a:pPr marL="324000" lvl="1" indent="0">
              <a:buNone/>
            </a:pPr>
            <a:endParaRPr lang="en-US" altLang="en-US" sz="2500" dirty="0"/>
          </a:p>
          <a:p>
            <a:r>
              <a:rPr lang="en-US" altLang="en-US" sz="2500" b="1" dirty="0"/>
              <a:t>Generalization errors</a:t>
            </a:r>
            <a:r>
              <a:rPr lang="en-US" altLang="en-US" sz="2500" dirty="0"/>
              <a:t>: </a:t>
            </a:r>
          </a:p>
          <a:p>
            <a:r>
              <a:rPr lang="en-US" altLang="en-US" sz="2500" dirty="0"/>
              <a:t>Expected error of a model over random selection of records from same distribution</a:t>
            </a:r>
          </a:p>
        </p:txBody>
      </p:sp>
      <p:graphicFrame>
        <p:nvGraphicFramePr>
          <p:cNvPr id="4" name="Object 26">
            <a:extLst>
              <a:ext uri="{FF2B5EF4-FFF2-40B4-BE49-F238E27FC236}">
                <a16:creationId xmlns:a16="http://schemas.microsoft.com/office/drawing/2014/main" id="{EA275511-3D72-4E9A-B133-E7DF2C3BD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22535"/>
              </p:ext>
            </p:extLst>
          </p:nvPr>
        </p:nvGraphicFramePr>
        <p:xfrm>
          <a:off x="7591635" y="2678613"/>
          <a:ext cx="4600365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Visio" r:id="rId3" imgW="8432800" imgH="6286500" progId="Visio.Drawing.6">
                  <p:embed/>
                </p:oleObj>
              </mc:Choice>
              <mc:Fallback>
                <p:oleObj name="Visio" r:id="rId3" imgW="8432800" imgH="6286500" progId="Visio.Drawing.6">
                  <p:embed/>
                  <p:pic>
                    <p:nvPicPr>
                      <p:cNvPr id="4" name="Object 26">
                        <a:extLst>
                          <a:ext uri="{FF2B5EF4-FFF2-40B4-BE49-F238E27FC236}">
                            <a16:creationId xmlns:a16="http://schemas.microsoft.com/office/drawing/2014/main" id="{EA275511-3D72-4E9A-B133-E7DF2C3BDE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1635" y="2678613"/>
                        <a:ext cx="4600365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B8EC8-5833-6242-9A1D-90B4E1A335C0}"/>
              </a:ext>
            </a:extLst>
          </p:cNvPr>
          <p:cNvGrpSpPr/>
          <p:nvPr/>
        </p:nvGrpSpPr>
        <p:grpSpPr>
          <a:xfrm>
            <a:off x="2509714" y="3728417"/>
            <a:ext cx="4276440" cy="1510920"/>
            <a:chOff x="2509714" y="3728417"/>
            <a:chExt cx="4276440" cy="15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D07960-D4E3-F04A-AC51-17B1040F4788}"/>
                    </a:ext>
                  </a:extLst>
                </p14:cNvPr>
                <p14:cNvContentPartPr/>
                <p14:nvPr/>
              </p14:nvContentPartPr>
              <p14:xfrm>
                <a:off x="2916874" y="3728417"/>
                <a:ext cx="43200" cy="1510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D07960-D4E3-F04A-AC51-17B1040F47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8234" y="3719777"/>
                  <a:ext cx="60840" cy="15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D2BF00-34E0-6B43-8819-84BD5C87F145}"/>
                    </a:ext>
                  </a:extLst>
                </p14:cNvPr>
                <p14:cNvContentPartPr/>
                <p14:nvPr/>
              </p14:nvContentPartPr>
              <p14:xfrm>
                <a:off x="2509714" y="5075897"/>
                <a:ext cx="3341520" cy="61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D2BF00-34E0-6B43-8819-84BD5C87F1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1074" y="5067257"/>
                  <a:ext cx="3359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16DC5E-D2D5-694C-84FA-1CEE2A65BF5F}"/>
                    </a:ext>
                  </a:extLst>
                </p14:cNvPr>
                <p14:cNvContentPartPr/>
                <p14:nvPr/>
              </p14:nvContentPartPr>
              <p14:xfrm>
                <a:off x="3213154" y="3757217"/>
                <a:ext cx="2693880" cy="120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16DC5E-D2D5-694C-84FA-1CEE2A65BF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04514" y="3748577"/>
                  <a:ext cx="27115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76DE71-11E8-CC45-A8C8-502863CA5C80}"/>
                    </a:ext>
                  </a:extLst>
                </p14:cNvPr>
                <p14:cNvContentPartPr/>
                <p14:nvPr/>
              </p14:nvContentPartPr>
              <p14:xfrm>
                <a:off x="5937634" y="4857017"/>
                <a:ext cx="24300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76DE71-11E8-CC45-A8C8-502863CA5C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8634" y="4848377"/>
                  <a:ext cx="260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6EBA8F-8FB0-FD47-ADE2-D3918FECA889}"/>
                    </a:ext>
                  </a:extLst>
                </p14:cNvPr>
                <p14:cNvContentPartPr/>
                <p14:nvPr/>
              </p14:nvContentPartPr>
              <p14:xfrm>
                <a:off x="6124114" y="4898417"/>
                <a:ext cx="360" cy="200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6EBA8F-8FB0-FD47-ADE2-D3918FECA8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114" y="4889417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F23D24-C8A7-3744-99FA-547AD94EC0F9}"/>
                    </a:ext>
                  </a:extLst>
                </p14:cNvPr>
                <p14:cNvContentPartPr/>
                <p14:nvPr/>
              </p14:nvContentPartPr>
              <p14:xfrm>
                <a:off x="6146794" y="4939817"/>
                <a:ext cx="124560" cy="8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F23D24-C8A7-3744-99FA-547AD94EC0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8154" y="4930817"/>
                  <a:ext cx="142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E085B1-C6F3-DE45-8EB7-0C51977E1D22}"/>
                    </a:ext>
                  </a:extLst>
                </p14:cNvPr>
                <p14:cNvContentPartPr/>
                <p14:nvPr/>
              </p14:nvContentPartPr>
              <p14:xfrm>
                <a:off x="6399154" y="4966097"/>
                <a:ext cx="142200" cy="11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E085B1-C6F3-DE45-8EB7-0C51977E1D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90154" y="4957457"/>
                  <a:ext cx="159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6D72AE-845A-CD49-BFD7-A9ECE8885F99}"/>
                    </a:ext>
                  </a:extLst>
                </p14:cNvPr>
                <p14:cNvContentPartPr/>
                <p14:nvPr/>
              </p14:nvContentPartPr>
              <p14:xfrm>
                <a:off x="6561514" y="5026577"/>
                <a:ext cx="360" cy="70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6D72AE-845A-CD49-BFD7-A9ECE8885F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52514" y="5017577"/>
                  <a:ext cx="18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DDF8BC-8C84-1744-A70A-761AE482C715}"/>
                    </a:ext>
                  </a:extLst>
                </p14:cNvPr>
                <p14:cNvContentPartPr/>
                <p14:nvPr/>
              </p14:nvContentPartPr>
              <p14:xfrm>
                <a:off x="6561514" y="4921457"/>
                <a:ext cx="20160" cy="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DDF8BC-8C84-1744-A70A-761AE482C7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52514" y="4912817"/>
                  <a:ext cx="37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7F48E2-EA79-0E4B-B058-4A094DAE2B82}"/>
                    </a:ext>
                  </a:extLst>
                </p14:cNvPr>
                <p14:cNvContentPartPr/>
                <p14:nvPr/>
              </p14:nvContentPartPr>
              <p14:xfrm>
                <a:off x="6612274" y="5006057"/>
                <a:ext cx="173880" cy="5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7F48E2-EA79-0E4B-B058-4A094DAE2B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03634" y="4997417"/>
                  <a:ext cx="191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3A1CD8-4A4B-8243-A066-00CEDAF3F24D}"/>
              </a:ext>
            </a:extLst>
          </p:cNvPr>
          <p:cNvGrpSpPr/>
          <p:nvPr/>
        </p:nvGrpSpPr>
        <p:grpSpPr>
          <a:xfrm>
            <a:off x="3300634" y="3789617"/>
            <a:ext cx="3369240" cy="461160"/>
            <a:chOff x="3300634" y="3789617"/>
            <a:chExt cx="33692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0E8B57-71E5-E54C-98CD-97E8B3E13274}"/>
                    </a:ext>
                  </a:extLst>
                </p14:cNvPr>
                <p14:cNvContentPartPr/>
                <p14:nvPr/>
              </p14:nvContentPartPr>
              <p14:xfrm>
                <a:off x="3300634" y="3789617"/>
                <a:ext cx="2545200" cy="46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0E8B57-71E5-E54C-98CD-97E8B3E132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91634" y="3780617"/>
                  <a:ext cx="25628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0A48C6-9115-5543-8D5F-F40D3DB44876}"/>
                    </a:ext>
                  </a:extLst>
                </p14:cNvPr>
                <p14:cNvContentPartPr/>
                <p14:nvPr/>
              </p14:nvContentPartPr>
              <p14:xfrm>
                <a:off x="5973634" y="3902297"/>
                <a:ext cx="228600" cy="4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0A48C6-9115-5543-8D5F-F40D3DB448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4634" y="3893657"/>
                  <a:ext cx="246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ECC276-435D-5545-900E-6E8C0349A02B}"/>
                    </a:ext>
                  </a:extLst>
                </p14:cNvPr>
                <p14:cNvContentPartPr/>
                <p14:nvPr/>
              </p14:nvContentPartPr>
              <p14:xfrm>
                <a:off x="6138874" y="3979697"/>
                <a:ext cx="360" cy="17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ECC276-435D-5545-900E-6E8C0349A0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0234" y="3970697"/>
                  <a:ext cx="1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548FF4-EDF2-4E4A-A32F-D2CF0A357CD5}"/>
                    </a:ext>
                  </a:extLst>
                </p14:cNvPr>
                <p14:cNvContentPartPr/>
                <p14:nvPr/>
              </p14:nvContentPartPr>
              <p14:xfrm>
                <a:off x="6172714" y="3994457"/>
                <a:ext cx="212760" cy="20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548FF4-EDF2-4E4A-A32F-D2CF0A357C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64074" y="3985457"/>
                  <a:ext cx="23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BC55E7-C898-D942-8CA1-174EB0E2EA59}"/>
                    </a:ext>
                  </a:extLst>
                </p14:cNvPr>
                <p14:cNvContentPartPr/>
                <p14:nvPr/>
              </p14:nvContentPartPr>
              <p14:xfrm>
                <a:off x="6435514" y="4030817"/>
                <a:ext cx="102240" cy="17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BC55E7-C898-D942-8CA1-174EB0E2E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26514" y="4021817"/>
                  <a:ext cx="119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807E2A-9DD5-9140-B2BE-F72EB4AB2FBB}"/>
                    </a:ext>
                  </a:extLst>
                </p14:cNvPr>
                <p14:cNvContentPartPr/>
                <p14:nvPr/>
              </p14:nvContentPartPr>
              <p14:xfrm>
                <a:off x="6436594" y="4009217"/>
                <a:ext cx="39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807E2A-9DD5-9140-B2BE-F72EB4AB2F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27594" y="400057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0D1415-DAA1-D84F-9EE5-397BBE557D30}"/>
                    </a:ext>
                  </a:extLst>
                </p14:cNvPr>
                <p14:cNvContentPartPr/>
                <p14:nvPr/>
              </p14:nvContentPartPr>
              <p14:xfrm>
                <a:off x="6556474" y="4060697"/>
                <a:ext cx="11340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0D1415-DAA1-D84F-9EE5-397BBE557D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7834" y="4051697"/>
                  <a:ext cx="13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AE542C-70CB-EF4E-BEE3-1FB4BEC061C8}"/>
                    </a:ext>
                  </a:extLst>
                </p14:cNvPr>
                <p14:cNvContentPartPr/>
                <p14:nvPr/>
              </p14:nvContentPartPr>
              <p14:xfrm>
                <a:off x="6564754" y="3991217"/>
                <a:ext cx="96120" cy="25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AE542C-70CB-EF4E-BEE3-1FB4BEC061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5754" y="3982217"/>
                  <a:ext cx="11376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6A8914-201F-E647-AF48-BEBC003AF214}"/>
                  </a:ext>
                </a:extLst>
              </p14:cNvPr>
              <p14:cNvContentPartPr/>
              <p14:nvPr/>
            </p14:nvContentPartPr>
            <p14:xfrm>
              <a:off x="955234" y="3753257"/>
              <a:ext cx="1224720" cy="107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6A8914-201F-E647-AF48-BEBC003AF2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6594" y="3744617"/>
                <a:ext cx="124236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03D8E3A-13BB-7C4A-B836-BBB874E09718}"/>
              </a:ext>
            </a:extLst>
          </p:cNvPr>
          <p:cNvGrpSpPr/>
          <p:nvPr/>
        </p:nvGrpSpPr>
        <p:grpSpPr>
          <a:xfrm>
            <a:off x="1224514" y="2522417"/>
            <a:ext cx="2072160" cy="1083600"/>
            <a:chOff x="1224514" y="2522417"/>
            <a:chExt cx="2072160" cy="10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D50857-C431-1B44-B3F9-11F38555A8CB}"/>
                    </a:ext>
                  </a:extLst>
                </p14:cNvPr>
                <p14:cNvContentPartPr/>
                <p14:nvPr/>
              </p14:nvContentPartPr>
              <p14:xfrm>
                <a:off x="1224514" y="2749217"/>
                <a:ext cx="246240" cy="85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D50857-C431-1B44-B3F9-11F38555A8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15874" y="2740577"/>
                  <a:ext cx="26388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B671DA-224E-CE4C-A9E8-9CD9814B09A0}"/>
                    </a:ext>
                  </a:extLst>
                </p14:cNvPr>
                <p14:cNvContentPartPr/>
                <p14:nvPr/>
              </p14:nvContentPartPr>
              <p14:xfrm>
                <a:off x="1665514" y="2716817"/>
                <a:ext cx="347760" cy="17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B671DA-224E-CE4C-A9E8-9CD9814B09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56874" y="2708177"/>
                  <a:ext cx="365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05B281-5B04-3B44-A3A0-D4494B5F607D}"/>
                    </a:ext>
                  </a:extLst>
                </p14:cNvPr>
                <p14:cNvContentPartPr/>
                <p14:nvPr/>
              </p14:nvContentPartPr>
              <p14:xfrm>
                <a:off x="1871434" y="2825177"/>
                <a:ext cx="5040" cy="185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05B281-5B04-3B44-A3A0-D4494B5F60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62434" y="2816177"/>
                  <a:ext cx="22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CAAA2A-2D75-5243-BE9B-9D76D0DCE131}"/>
                    </a:ext>
                  </a:extLst>
                </p14:cNvPr>
                <p14:cNvContentPartPr/>
                <p14:nvPr/>
              </p14:nvContentPartPr>
              <p14:xfrm>
                <a:off x="1775314" y="3213257"/>
                <a:ext cx="249480" cy="20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CAAA2A-2D75-5243-BE9B-9D76D0DCE1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66674" y="3204257"/>
                  <a:ext cx="267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04394C-DD89-8B4A-97E3-5D83558F00D6}"/>
                    </a:ext>
                  </a:extLst>
                </p14:cNvPr>
                <p14:cNvContentPartPr/>
                <p14:nvPr/>
              </p14:nvContentPartPr>
              <p14:xfrm>
                <a:off x="1604674" y="2522417"/>
                <a:ext cx="697320" cy="567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04394C-DD89-8B4A-97E3-5D83558F00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95674" y="2513417"/>
                  <a:ext cx="7149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F08595-2EF3-2A46-A0D4-E71F4B3EE2DB}"/>
                    </a:ext>
                  </a:extLst>
                </p14:cNvPr>
                <p14:cNvContentPartPr/>
                <p14:nvPr/>
              </p14:nvContentPartPr>
              <p14:xfrm>
                <a:off x="1667314" y="3156017"/>
                <a:ext cx="469080" cy="41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F08595-2EF3-2A46-A0D4-E71F4B3EE2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58674" y="3147377"/>
                  <a:ext cx="486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7C727A-256C-B94D-8560-C490027DB4B5}"/>
                    </a:ext>
                  </a:extLst>
                </p14:cNvPr>
                <p14:cNvContentPartPr/>
                <p14:nvPr/>
              </p14:nvContentPartPr>
              <p14:xfrm>
                <a:off x="2595754" y="2749937"/>
                <a:ext cx="115200" cy="30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7C727A-256C-B94D-8560-C490027DB4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87114" y="2740937"/>
                  <a:ext cx="132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F71FEB-8B10-1347-8655-82C5947A87CE}"/>
                    </a:ext>
                  </a:extLst>
                </p14:cNvPr>
                <p14:cNvContentPartPr/>
                <p14:nvPr/>
              </p14:nvContentPartPr>
              <p14:xfrm>
                <a:off x="2552914" y="2919857"/>
                <a:ext cx="162360" cy="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F71FEB-8B10-1347-8655-82C5947A87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44274" y="2910857"/>
                  <a:ext cx="180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43175-62E3-914F-8CBC-192DF0B47931}"/>
                    </a:ext>
                  </a:extLst>
                </p14:cNvPr>
                <p14:cNvContentPartPr/>
                <p14:nvPr/>
              </p14:nvContentPartPr>
              <p14:xfrm>
                <a:off x="2739394" y="2876297"/>
                <a:ext cx="141120" cy="5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43175-62E3-914F-8CBC-192DF0B479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0394" y="2867297"/>
                  <a:ext cx="158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5516DB-BEB7-7C49-983E-03464459B74B}"/>
                    </a:ext>
                  </a:extLst>
                </p14:cNvPr>
                <p14:cNvContentPartPr/>
                <p14:nvPr/>
              </p14:nvContentPartPr>
              <p14:xfrm>
                <a:off x="3064834" y="2713217"/>
                <a:ext cx="215640" cy="38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5516DB-BEB7-7C49-983E-03464459B7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56194" y="2704577"/>
                  <a:ext cx="233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4C4D4C-94E4-A848-A78A-F9A66CC5FFF5}"/>
                    </a:ext>
                  </a:extLst>
                </p14:cNvPr>
                <p14:cNvContentPartPr/>
                <p14:nvPr/>
              </p14:nvContentPartPr>
              <p14:xfrm>
                <a:off x="2557234" y="3215057"/>
                <a:ext cx="102960" cy="159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4C4D4C-94E4-A848-A78A-F9A66CC5FF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48594" y="3206417"/>
                  <a:ext cx="120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E74FA5-C037-E249-A50E-7D0970ACE8E9}"/>
                    </a:ext>
                  </a:extLst>
                </p14:cNvPr>
                <p14:cNvContentPartPr/>
                <p14:nvPr/>
              </p14:nvContentPartPr>
              <p14:xfrm>
                <a:off x="2717794" y="3228737"/>
                <a:ext cx="76680" cy="140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E74FA5-C037-E249-A50E-7D0970ACE8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08794" y="3219737"/>
                  <a:ext cx="9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4AF167-F88B-BF4A-BDF1-874B041A6E77}"/>
                    </a:ext>
                  </a:extLst>
                </p14:cNvPr>
                <p14:cNvContentPartPr/>
                <p14:nvPr/>
              </p14:nvContentPartPr>
              <p14:xfrm>
                <a:off x="2928754" y="3196337"/>
                <a:ext cx="211680" cy="271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4AF167-F88B-BF4A-BDF1-874B041A6E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19754" y="3187337"/>
                  <a:ext cx="229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EF4D1D-586A-C24C-9636-91386E195CAF}"/>
                    </a:ext>
                  </a:extLst>
                </p14:cNvPr>
                <p14:cNvContentPartPr/>
                <p14:nvPr/>
              </p14:nvContentPartPr>
              <p14:xfrm>
                <a:off x="3113794" y="3334217"/>
                <a:ext cx="182880" cy="71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EF4D1D-586A-C24C-9636-91386E195CA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04794" y="3325577"/>
                  <a:ext cx="200520" cy="88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Data Set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7033648" y="2015644"/>
            <a:ext cx="4577160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00" dirty="0"/>
              <a:t>Two class problem: </a:t>
            </a:r>
          </a:p>
          <a:p>
            <a:pPr>
              <a:spcBef>
                <a:spcPct val="50000"/>
              </a:spcBef>
              <a:defRPr/>
            </a:pPr>
            <a:r>
              <a:rPr lang="en-US" altLang="en-US" sz="1800" dirty="0">
                <a:solidFill>
                  <a:srgbClr val="0070C0"/>
                </a:solidFill>
              </a:rPr>
              <a:t>+ : 5400 instances</a:t>
            </a:r>
          </a:p>
          <a:p>
            <a:pPr marL="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5000 instances generated from a Gaussian centered at (10,10)</a:t>
            </a:r>
          </a:p>
          <a:p>
            <a:pPr marL="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rgbClr val="0070C0"/>
                </a:solidFill>
              </a:rPr>
              <a:t> 400 noisy instances added</a:t>
            </a:r>
            <a:r>
              <a:rPr lang="en-US" altLang="en-US" sz="1800" dirty="0"/>
              <a:t>	</a:t>
            </a:r>
          </a:p>
          <a:p>
            <a:pPr>
              <a:spcBef>
                <a:spcPct val="50000"/>
              </a:spcBef>
              <a:defRPr/>
            </a:pPr>
            <a:r>
              <a:rPr lang="en-US" altLang="en-US" sz="1800" dirty="0">
                <a:solidFill>
                  <a:srgbClr val="FF0000"/>
                </a:solidFill>
              </a:rPr>
              <a:t>o : 5400 instances </a:t>
            </a:r>
          </a:p>
          <a:p>
            <a:pPr marL="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rgbClr val="FF0000"/>
                </a:solidFill>
              </a:rPr>
              <a:t> Generated from a uniform distribution</a:t>
            </a:r>
          </a:p>
          <a:p>
            <a:pPr>
              <a:spcBef>
                <a:spcPct val="50000"/>
              </a:spcBef>
              <a:defRPr/>
            </a:pPr>
            <a:endParaRPr lang="en-US" altLang="en-US" sz="1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en-US" sz="1800" dirty="0"/>
              <a:t>10 % of the data used for training and 90% of the data used for testing</a:t>
            </a:r>
          </a:p>
          <a:p>
            <a:pPr>
              <a:spcBef>
                <a:spcPct val="50000"/>
              </a:spcBef>
              <a:defRPr/>
            </a:pPr>
            <a:br>
              <a:rPr lang="en-US" altLang="en-US" sz="1800" dirty="0"/>
            </a:br>
            <a:endParaRPr lang="en-US" altLang="en-US" sz="1800" dirty="0">
              <a:sym typeface="Symbol" pitchFamily="18" charset="2"/>
            </a:endParaRPr>
          </a:p>
        </p:txBody>
      </p:sp>
      <p:pic>
        <p:nvPicPr>
          <p:cNvPr id="717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40615" y="1715956"/>
            <a:ext cx="7013374" cy="5080800"/>
          </a:xfr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Increasing number of nodes in Decision Trees</a:t>
            </a:r>
          </a:p>
        </p:txBody>
      </p:sp>
      <p:pic>
        <p:nvPicPr>
          <p:cNvPr id="819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1848172" y="2168845"/>
            <a:ext cx="7729780" cy="4542941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Decision Tree with 4 nodes</a:t>
            </a:r>
          </a:p>
        </p:txBody>
      </p:sp>
      <p:pic>
        <p:nvPicPr>
          <p:cNvPr id="9218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1372360" y="1717990"/>
            <a:ext cx="8283083" cy="4868127"/>
          </a:xfrm>
        </p:spPr>
      </p:pic>
      <p:cxnSp>
        <p:nvCxnSpPr>
          <p:cNvPr id="9221" name="Straight Arrow Connector 2"/>
          <p:cNvCxnSpPr>
            <a:cxnSpLocks noChangeShapeType="1"/>
          </p:cNvCxnSpPr>
          <p:nvPr/>
        </p:nvCxnSpPr>
        <p:spPr bwMode="auto">
          <a:xfrm flipV="1">
            <a:off x="2333256" y="5387408"/>
            <a:ext cx="0" cy="8366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3323856" y="4294298"/>
            <a:ext cx="14408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Decision Tree</a:t>
            </a: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6524257" y="5454412"/>
            <a:ext cx="2393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Decision boundaries on Training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85" y="2464230"/>
            <a:ext cx="3554880" cy="2678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314" y="2069302"/>
            <a:ext cx="2853499" cy="22249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4953858-9C9D-654F-88D7-9DF84A357E11}"/>
              </a:ext>
            </a:extLst>
          </p:cNvPr>
          <p:cNvGrpSpPr/>
          <p:nvPr/>
        </p:nvGrpSpPr>
        <p:grpSpPr>
          <a:xfrm>
            <a:off x="6994954" y="2982857"/>
            <a:ext cx="1115280" cy="1174320"/>
            <a:chOff x="6994954" y="2982857"/>
            <a:chExt cx="1115280" cy="11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B42F0E-72FA-9947-82B1-DCB8330A1209}"/>
                    </a:ext>
                  </a:extLst>
                </p14:cNvPr>
                <p14:cNvContentPartPr/>
                <p14:nvPr/>
              </p14:nvContentPartPr>
              <p14:xfrm>
                <a:off x="6994954" y="2982857"/>
                <a:ext cx="273240" cy="231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B42F0E-72FA-9947-82B1-DCB8330A12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86314" y="2973857"/>
                  <a:ext cx="29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5FB53C-9372-014F-A6EA-ECA23D18D814}"/>
                    </a:ext>
                  </a:extLst>
                </p14:cNvPr>
                <p14:cNvContentPartPr/>
                <p14:nvPr/>
              </p14:nvContentPartPr>
              <p14:xfrm>
                <a:off x="7021954" y="3357977"/>
                <a:ext cx="320760" cy="27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5FB53C-9372-014F-A6EA-ECA23D18D8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2954" y="3348977"/>
                  <a:ext cx="338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808280-AD51-134A-9BAA-A14206A97B67}"/>
                    </a:ext>
                  </a:extLst>
                </p14:cNvPr>
                <p14:cNvContentPartPr/>
                <p14:nvPr/>
              </p14:nvContentPartPr>
              <p14:xfrm>
                <a:off x="7550074" y="3546257"/>
                <a:ext cx="560160" cy="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808280-AD51-134A-9BAA-A14206A97B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1434" y="3537257"/>
                  <a:ext cx="577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48D11F-E1BE-F14D-A1B7-C888DD5A606F}"/>
                    </a:ext>
                  </a:extLst>
                </p14:cNvPr>
                <p14:cNvContentPartPr/>
                <p14:nvPr/>
              </p14:nvContentPartPr>
              <p14:xfrm>
                <a:off x="7569154" y="3284897"/>
                <a:ext cx="9000" cy="87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48D11F-E1BE-F14D-A1B7-C888DD5A60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0154" y="3275897"/>
                  <a:ext cx="26640" cy="889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Decision Tree with 50 nodes</a:t>
            </a:r>
          </a:p>
        </p:txBody>
      </p:sp>
      <p:pic>
        <p:nvPicPr>
          <p:cNvPr id="10242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1752600" y="1752600"/>
            <a:ext cx="8686800" cy="5105400"/>
          </a:xfrm>
        </p:spPr>
      </p:pic>
      <p:cxnSp>
        <p:nvCxnSpPr>
          <p:cNvPr id="10245" name="Straight Arrow Connector 5"/>
          <p:cNvCxnSpPr>
            <a:cxnSpLocks noChangeShapeType="1"/>
          </p:cNvCxnSpPr>
          <p:nvPr/>
        </p:nvCxnSpPr>
        <p:spPr bwMode="auto">
          <a:xfrm flipV="1">
            <a:off x="4648200" y="5334000"/>
            <a:ext cx="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3505200" y="3944938"/>
            <a:ext cx="1676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Decision Tree</a:t>
            </a:r>
          </a:p>
        </p:txBody>
      </p:sp>
      <p:sp>
        <p:nvSpPr>
          <p:cNvPr id="10247" name="TextBox 7"/>
          <p:cNvSpPr txBox="1">
            <a:spLocks noChangeArrowheads="1"/>
          </p:cNvSpPr>
          <p:nvPr/>
        </p:nvSpPr>
        <p:spPr bwMode="auto">
          <a:xfrm>
            <a:off x="3657250" y="4709477"/>
            <a:ext cx="1676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Decision Tree</a:t>
            </a:r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6705601" y="5108576"/>
            <a:ext cx="2784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Decision boundaries on Training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8" y="2330766"/>
            <a:ext cx="372751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960" y="2388867"/>
            <a:ext cx="3045649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Which tree is better?</a:t>
            </a:r>
          </a:p>
        </p:txBody>
      </p:sp>
      <p:pic>
        <p:nvPicPr>
          <p:cNvPr id="11266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1786179" y="2144509"/>
            <a:ext cx="7745278" cy="4552049"/>
          </a:xfrm>
        </p:spPr>
      </p:pic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3538779" y="4508876"/>
            <a:ext cx="24458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Decision Tree with 4 nodes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7196379" y="5210551"/>
            <a:ext cx="24458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Decision Tree with 50 nodes</a:t>
            </a: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995979" y="4877877"/>
            <a:ext cx="24458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Which tree is better ?</a:t>
            </a:r>
          </a:p>
        </p:txBody>
      </p:sp>
      <p:cxnSp>
        <p:nvCxnSpPr>
          <p:cNvPr id="11272" name="Straight Arrow Connector 10"/>
          <p:cNvCxnSpPr>
            <a:cxnSpLocks noChangeShapeType="1"/>
          </p:cNvCxnSpPr>
          <p:nvPr/>
        </p:nvCxnSpPr>
        <p:spPr bwMode="auto">
          <a:xfrm flipV="1">
            <a:off x="2776779" y="4469297"/>
            <a:ext cx="762000" cy="812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50" y="3132740"/>
            <a:ext cx="2769585" cy="2038231"/>
          </a:xfrm>
          <a:prstGeom prst="rect">
            <a:avLst/>
          </a:prstGeom>
        </p:spPr>
      </p:pic>
      <p:cxnSp>
        <p:nvCxnSpPr>
          <p:cNvPr id="11273" name="Straight Arrow Connector 12"/>
          <p:cNvCxnSpPr>
            <a:cxnSpLocks noChangeShapeType="1"/>
          </p:cNvCxnSpPr>
          <p:nvPr/>
        </p:nvCxnSpPr>
        <p:spPr bwMode="auto">
          <a:xfrm flipV="1">
            <a:off x="4986579" y="4899418"/>
            <a:ext cx="19812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302" y="2459731"/>
            <a:ext cx="2705297" cy="20382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5E39C0-8754-F84C-9C98-3E266D8E7795}"/>
              </a:ext>
            </a:extLst>
          </p:cNvPr>
          <p:cNvGrpSpPr/>
          <p:nvPr/>
        </p:nvGrpSpPr>
        <p:grpSpPr>
          <a:xfrm>
            <a:off x="5031154" y="4565057"/>
            <a:ext cx="343800" cy="235080"/>
            <a:chOff x="5031154" y="4565057"/>
            <a:chExt cx="34380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507CA5-4937-2C41-B294-D9DFA962CC34}"/>
                    </a:ext>
                  </a:extLst>
                </p14:cNvPr>
                <p14:cNvContentPartPr/>
                <p14:nvPr/>
              </p14:nvContentPartPr>
              <p14:xfrm>
                <a:off x="5031154" y="4565057"/>
                <a:ext cx="218520" cy="23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507CA5-4937-2C41-B294-D9DFA962CC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2154" y="4556057"/>
                  <a:ext cx="236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0BEFC1-76CE-1949-AA9A-FA485C089A1E}"/>
                    </a:ext>
                  </a:extLst>
                </p14:cNvPr>
                <p14:cNvContentPartPr/>
                <p14:nvPr/>
              </p14:nvContentPartPr>
              <p14:xfrm>
                <a:off x="5173714" y="4597097"/>
                <a:ext cx="201240" cy="4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0BEFC1-76CE-1949-AA9A-FA485C089A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4714" y="4588097"/>
                  <a:ext cx="218880" cy="21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</a:t>
            </a:r>
            <a:r>
              <a:rPr lang="en-US" altLang="en-US" dirty="0" err="1"/>
              <a:t>Underfitting</a:t>
            </a:r>
            <a:r>
              <a:rPr lang="en-US" altLang="en-US" dirty="0"/>
              <a:t> and Overfitting</a:t>
            </a:r>
          </a:p>
        </p:txBody>
      </p:sp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1714500" y="6056445"/>
            <a:ext cx="8686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err="1"/>
              <a:t>Underfitting</a:t>
            </a:r>
            <a:r>
              <a:rPr lang="en-US" altLang="en-US" sz="1800" dirty="0"/>
              <a:t>: when model is too simple, both training and test errors are large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Overfitting: when model is too complex, training error is small but test error is large</a:t>
            </a:r>
            <a:endParaRPr lang="en-US" altLang="en-US" sz="1800" dirty="0">
              <a:sym typeface="Symbol" charset="2"/>
            </a:endParaRPr>
          </a:p>
        </p:txBody>
      </p:sp>
      <p:pic>
        <p:nvPicPr>
          <p:cNvPr id="12291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559" y="1560644"/>
            <a:ext cx="5486723" cy="3975286"/>
          </a:xfrm>
          <a:noFill/>
        </p:spPr>
      </p:pic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08" y="1560644"/>
            <a:ext cx="5621042" cy="407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8786" y="5452678"/>
            <a:ext cx="12034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charset="0"/>
              <a:buChar char="•"/>
            </a:pPr>
            <a:r>
              <a:rPr lang="en-US" altLang="en-US" dirty="0">
                <a:sym typeface="Symbol" charset="2"/>
              </a:rPr>
              <a:t>As the model becomes more and more complex, test errors can start increasing even though training error may be decreasing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2A92C3-22A7-D142-B781-9482487D4409}"/>
                  </a:ext>
                </a:extLst>
              </p14:cNvPr>
              <p14:cNvContentPartPr/>
              <p14:nvPr/>
            </p14:nvContentPartPr>
            <p14:xfrm>
              <a:off x="11050354" y="4430417"/>
              <a:ext cx="359280" cy="60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2A92C3-22A7-D142-B781-9482487D44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1714" y="4421777"/>
                <a:ext cx="37692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F9700B-1DF5-7B47-9974-3916F4132386}"/>
                  </a:ext>
                </a:extLst>
              </p14:cNvPr>
              <p14:cNvContentPartPr/>
              <p14:nvPr/>
            </p14:nvContentPartPr>
            <p14:xfrm>
              <a:off x="11379034" y="4567577"/>
              <a:ext cx="706680" cy="25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F9700B-1DF5-7B47-9974-3916F41323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0394" y="4558937"/>
                <a:ext cx="7243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224832-2597-BE46-9105-895E5C997608}"/>
                  </a:ext>
                </a:extLst>
              </p14:cNvPr>
              <p14:cNvContentPartPr/>
              <p14:nvPr/>
            </p14:nvContentPartPr>
            <p14:xfrm>
              <a:off x="9407314" y="3856217"/>
              <a:ext cx="879120" cy="545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224832-2597-BE46-9105-895E5C9976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98674" y="3847577"/>
                <a:ext cx="8967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9DEFB6-BE30-FB4D-AD41-B5ABFD9FE43F}"/>
                  </a:ext>
                </a:extLst>
              </p14:cNvPr>
              <p14:cNvContentPartPr/>
              <p14:nvPr/>
            </p14:nvContentPartPr>
            <p14:xfrm>
              <a:off x="9932554" y="4656857"/>
              <a:ext cx="400320" cy="369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9DEFB6-BE30-FB4D-AD41-B5ABFD9FE4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3914" y="4648217"/>
                <a:ext cx="417960" cy="38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Model Overfitting – Impact of Training Data Size</a:t>
            </a:r>
          </a:p>
        </p:txBody>
      </p:sp>
      <p:pic>
        <p:nvPicPr>
          <p:cNvPr id="1331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738" y="1715956"/>
            <a:ext cx="5820662" cy="4217234"/>
          </a:xfrm>
          <a:noFill/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15957"/>
            <a:ext cx="6074044" cy="427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9" t="9634" r="13583" b="75781"/>
          <a:stretch>
            <a:fillRect/>
          </a:stretch>
        </p:blipFill>
        <p:spPr bwMode="auto">
          <a:xfrm>
            <a:off x="8991600" y="2020756"/>
            <a:ext cx="1181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2"/>
          <p:cNvSpPr txBox="1">
            <a:spLocks noChangeArrowheads="1"/>
          </p:cNvSpPr>
          <p:nvPr/>
        </p:nvSpPr>
        <p:spPr bwMode="auto">
          <a:xfrm>
            <a:off x="6581608" y="5706379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Using twice the number of data instances</a:t>
            </a: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581192" y="6155844"/>
            <a:ext cx="104983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 typeface="Arial" charset="0"/>
              <a:buChar char="•"/>
            </a:pPr>
            <a:r>
              <a:rPr lang="en-US" altLang="en-US" sz="1800" dirty="0">
                <a:sym typeface="Symbol" charset="2"/>
              </a:rPr>
              <a:t>Increasing the size of training data reduces the difference between training and testing errors at a given size of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7DD34-EE21-F64D-B032-B3C9A4BED36A}"/>
                  </a:ext>
                </a:extLst>
              </p14:cNvPr>
              <p14:cNvContentPartPr/>
              <p14:nvPr/>
            </p14:nvContentPartPr>
            <p14:xfrm>
              <a:off x="6769234" y="6063377"/>
              <a:ext cx="3562200" cy="15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7DD34-EE21-F64D-B032-B3C9A4BED3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0234" y="6054377"/>
                <a:ext cx="35798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C2ECD6-A753-BA4D-AF29-ACB7FBFBFB5E}"/>
                  </a:ext>
                </a:extLst>
              </p14:cNvPr>
              <p14:cNvContentPartPr/>
              <p14:nvPr/>
            </p14:nvContentPartPr>
            <p14:xfrm>
              <a:off x="5309794" y="4749377"/>
              <a:ext cx="127080" cy="56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C2ECD6-A753-BA4D-AF29-ACB7FBFBFB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154" y="4740377"/>
                <a:ext cx="1447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29357A-9A57-524B-B770-61112709B7D3}"/>
                  </a:ext>
                </a:extLst>
              </p14:cNvPr>
              <p14:cNvContentPartPr/>
              <p14:nvPr/>
            </p14:nvContentPartPr>
            <p14:xfrm>
              <a:off x="10980874" y="5277497"/>
              <a:ext cx="78480" cy="14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29357A-9A57-524B-B770-61112709B7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72234" y="5268857"/>
                <a:ext cx="9612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44887AF-327C-1346-8A09-9464DF03F8EA}"/>
              </a:ext>
            </a:extLst>
          </p:cNvPr>
          <p:cNvGrpSpPr/>
          <p:nvPr/>
        </p:nvGrpSpPr>
        <p:grpSpPr>
          <a:xfrm>
            <a:off x="9238114" y="4872497"/>
            <a:ext cx="318240" cy="421920"/>
            <a:chOff x="9238114" y="4872497"/>
            <a:chExt cx="31824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054268-E15C-0F4D-8300-B0A5E143BED5}"/>
                    </a:ext>
                  </a:extLst>
                </p14:cNvPr>
                <p14:cNvContentPartPr/>
                <p14:nvPr/>
              </p14:nvContentPartPr>
              <p14:xfrm>
                <a:off x="9339634" y="4872497"/>
                <a:ext cx="44280" cy="42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054268-E15C-0F4D-8300-B0A5E143B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30634" y="4863497"/>
                  <a:ext cx="61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CF807F-6F37-D642-9A17-E0B07D42ECBD}"/>
                    </a:ext>
                  </a:extLst>
                </p14:cNvPr>
                <p14:cNvContentPartPr/>
                <p14:nvPr/>
              </p14:nvContentPartPr>
              <p14:xfrm>
                <a:off x="9238114" y="4896977"/>
                <a:ext cx="318240" cy="23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CF807F-6F37-D642-9A17-E0B07D42EC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29114" y="4887977"/>
                  <a:ext cx="3358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3B630-842E-D84B-8334-4C66B2E4353B}"/>
              </a:ext>
            </a:extLst>
          </p:cNvPr>
          <p:cNvGrpSpPr/>
          <p:nvPr/>
        </p:nvGrpSpPr>
        <p:grpSpPr>
          <a:xfrm>
            <a:off x="7368634" y="3645617"/>
            <a:ext cx="927000" cy="446040"/>
            <a:chOff x="7368634" y="3645617"/>
            <a:chExt cx="92700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867AE8-C4D5-684C-B960-F48EE2D907E0}"/>
                    </a:ext>
                  </a:extLst>
                </p14:cNvPr>
                <p14:cNvContentPartPr/>
                <p14:nvPr/>
              </p14:nvContentPartPr>
              <p14:xfrm>
                <a:off x="7368634" y="3836417"/>
                <a:ext cx="212760" cy="25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867AE8-C4D5-684C-B960-F48EE2D90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59994" y="3827417"/>
                  <a:ext cx="230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69B7F4-931D-894B-94B7-22A6673066E3}"/>
                    </a:ext>
                  </a:extLst>
                </p14:cNvPr>
                <p14:cNvContentPartPr/>
                <p14:nvPr/>
              </p14:nvContentPartPr>
              <p14:xfrm>
                <a:off x="7581034" y="3645617"/>
                <a:ext cx="164160" cy="341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69B7F4-931D-894B-94B7-22A6673066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72394" y="3636977"/>
                  <a:ext cx="181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3FE9FD-B387-9F4E-91EC-417EED1F6E87}"/>
                    </a:ext>
                  </a:extLst>
                </p14:cNvPr>
                <p14:cNvContentPartPr/>
                <p14:nvPr/>
              </p14:nvContentPartPr>
              <p14:xfrm>
                <a:off x="7709194" y="3820937"/>
                <a:ext cx="180000" cy="23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3FE9FD-B387-9F4E-91EC-417EED1F6E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0194" y="3812297"/>
                  <a:ext cx="197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BC99E9-A0EC-084C-A55B-766D3802B236}"/>
                    </a:ext>
                  </a:extLst>
                </p14:cNvPr>
                <p14:cNvContentPartPr/>
                <p14:nvPr/>
              </p14:nvContentPartPr>
              <p14:xfrm>
                <a:off x="8060914" y="3902297"/>
                <a:ext cx="4680" cy="8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BC99E9-A0EC-084C-A55B-766D3802B2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2274" y="3893657"/>
                  <a:ext cx="22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90CB78-A800-4C4A-88EC-1340CD3C6765}"/>
                    </a:ext>
                  </a:extLst>
                </p14:cNvPr>
                <p14:cNvContentPartPr/>
                <p14:nvPr/>
              </p14:nvContentPartPr>
              <p14:xfrm>
                <a:off x="8087554" y="3648137"/>
                <a:ext cx="31320" cy="42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90CB78-A800-4C4A-88EC-1340CD3C67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78914" y="3639497"/>
                  <a:ext cx="48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3A18AD-D3A6-384D-B3BA-C2B1A0A4DE08}"/>
                    </a:ext>
                  </a:extLst>
                </p14:cNvPr>
                <p14:cNvContentPartPr/>
                <p14:nvPr/>
              </p14:nvContentPartPr>
              <p14:xfrm>
                <a:off x="8116714" y="3702497"/>
                <a:ext cx="178920" cy="29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3A18AD-D3A6-384D-B3BA-C2B1A0A4DE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08074" y="3693857"/>
                  <a:ext cx="196560" cy="309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Model Overfitting – Impact of Training Data Size</a:t>
            </a:r>
          </a:p>
        </p:txBody>
      </p:sp>
      <p:pic>
        <p:nvPicPr>
          <p:cNvPr id="13314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992" y="1715956"/>
            <a:ext cx="5591008" cy="4050844"/>
          </a:xfrm>
          <a:noFill/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15957"/>
            <a:ext cx="52578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9" t="9634" r="13583" b="75781"/>
          <a:stretch>
            <a:fillRect/>
          </a:stretch>
        </p:blipFill>
        <p:spPr bwMode="auto">
          <a:xfrm>
            <a:off x="8839200" y="2020756"/>
            <a:ext cx="1181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2"/>
          <p:cNvSpPr txBox="1">
            <a:spLocks noChangeArrowheads="1"/>
          </p:cNvSpPr>
          <p:nvPr/>
        </p:nvSpPr>
        <p:spPr bwMode="auto">
          <a:xfrm>
            <a:off x="5915025" y="5297356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Using twice the number of data instances</a:t>
            </a: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1600200" y="5830757"/>
            <a:ext cx="868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 typeface="Arial" charset="0"/>
              <a:buChar char="•"/>
            </a:pPr>
            <a:r>
              <a:rPr lang="en-US" altLang="en-US" sz="1800" dirty="0">
                <a:sym typeface="Symbol" charset="2"/>
              </a:rPr>
              <a:t>Increasing the size of training data reduces the difference between training and testing errors at a given size of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27" y="2252860"/>
            <a:ext cx="2705264" cy="2061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863" y="2544610"/>
            <a:ext cx="2485693" cy="1829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056" y="4344954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Decision Tree with 50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4244" y="4483453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Decision Tree with 50 nodes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6FE318-1C92-9347-B6C7-DAB0AEF3D43A}"/>
              </a:ext>
            </a:extLst>
          </p:cNvPr>
          <p:cNvGrpSpPr/>
          <p:nvPr/>
        </p:nvGrpSpPr>
        <p:grpSpPr>
          <a:xfrm>
            <a:off x="10778914" y="2131457"/>
            <a:ext cx="887040" cy="1193760"/>
            <a:chOff x="10778914" y="2131457"/>
            <a:chExt cx="887040" cy="11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642B665-B266-9148-AFD6-5788F7A3BCC2}"/>
                    </a:ext>
                  </a:extLst>
                </p14:cNvPr>
                <p14:cNvContentPartPr/>
                <p14:nvPr/>
              </p14:nvContentPartPr>
              <p14:xfrm>
                <a:off x="10778914" y="2604497"/>
                <a:ext cx="887040" cy="720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642B665-B266-9148-AFD6-5788F7A3BC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0274" y="2595497"/>
                  <a:ext cx="9046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552608-55DB-AF49-A973-FA777228C15C}"/>
                    </a:ext>
                  </a:extLst>
                </p14:cNvPr>
                <p14:cNvContentPartPr/>
                <p14:nvPr/>
              </p14:nvContentPartPr>
              <p14:xfrm>
                <a:off x="10914274" y="2275457"/>
                <a:ext cx="137160" cy="205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552608-55DB-AF49-A973-FA777228C1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5634" y="2266457"/>
                  <a:ext cx="154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6DAB77-F83F-A34D-A56B-B553E0D6B3BC}"/>
                    </a:ext>
                  </a:extLst>
                </p14:cNvPr>
                <p14:cNvContentPartPr/>
                <p14:nvPr/>
              </p14:nvContentPartPr>
              <p14:xfrm>
                <a:off x="11055034" y="2144417"/>
                <a:ext cx="430200" cy="246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6DAB77-F83F-A34D-A56B-B553E0D6B3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46394" y="2135777"/>
                  <a:ext cx="447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676B61-1EE5-A345-9D2C-630E8BF7F0E4}"/>
                    </a:ext>
                  </a:extLst>
                </p14:cNvPr>
                <p14:cNvContentPartPr/>
                <p14:nvPr/>
              </p14:nvContentPartPr>
              <p14:xfrm>
                <a:off x="11493514" y="2131457"/>
                <a:ext cx="114120" cy="30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676B61-1EE5-A345-9D2C-630E8BF7F0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84874" y="2122817"/>
                  <a:ext cx="131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EA502F-3EC9-2641-9DE7-C612F3746EA7}"/>
                    </a:ext>
                  </a:extLst>
                </p14:cNvPr>
                <p14:cNvContentPartPr/>
                <p14:nvPr/>
              </p14:nvContentPartPr>
              <p14:xfrm>
                <a:off x="11474434" y="2276897"/>
                <a:ext cx="13860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EA502F-3EC9-2641-9DE7-C612F3746E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65794" y="2267897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648490-4B29-EA46-9892-95D5F85D2C2F}"/>
                  </a:ext>
                </a:extLst>
              </p14:cNvPr>
              <p14:cNvContentPartPr/>
              <p14:nvPr/>
            </p14:nvContentPartPr>
            <p14:xfrm>
              <a:off x="10234594" y="2243417"/>
              <a:ext cx="312120" cy="19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648490-4B29-EA46-9892-95D5F85D2C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25594" y="2234777"/>
                <a:ext cx="3297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96BB32D-495B-C442-B1DA-57681DD7F146}"/>
              </a:ext>
            </a:extLst>
          </p:cNvPr>
          <p:cNvGrpSpPr/>
          <p:nvPr/>
        </p:nvGrpSpPr>
        <p:grpSpPr>
          <a:xfrm>
            <a:off x="10263754" y="2664977"/>
            <a:ext cx="613800" cy="303480"/>
            <a:chOff x="10263754" y="2664977"/>
            <a:chExt cx="6138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940B0E-FC31-AF41-85D5-C62CA8931B40}"/>
                    </a:ext>
                  </a:extLst>
                </p14:cNvPr>
                <p14:cNvContentPartPr/>
                <p14:nvPr/>
              </p14:nvContentPartPr>
              <p14:xfrm>
                <a:off x="10263754" y="2753177"/>
                <a:ext cx="206280" cy="11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940B0E-FC31-AF41-85D5-C62CA8931B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55114" y="2744177"/>
                  <a:ext cx="22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62853C-F61C-6248-824A-4EF4052F38A2}"/>
                    </a:ext>
                  </a:extLst>
                </p14:cNvPr>
                <p14:cNvContentPartPr/>
                <p14:nvPr/>
              </p14:nvContentPartPr>
              <p14:xfrm>
                <a:off x="10348354" y="2778377"/>
                <a:ext cx="204840" cy="12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62853C-F61C-6248-824A-4EF4052F38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39714" y="2769737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A59E8B-9B3B-CA4E-973D-2A9B24578A71}"/>
                    </a:ext>
                  </a:extLst>
                </p14:cNvPr>
                <p14:cNvContentPartPr/>
                <p14:nvPr/>
              </p14:nvContentPartPr>
              <p14:xfrm>
                <a:off x="10532314" y="2664977"/>
                <a:ext cx="345240" cy="30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A59E8B-9B3B-CA4E-973D-2A9B24578A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23674" y="2655977"/>
                  <a:ext cx="36288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8C5C7F-B57B-A74B-BDF8-3261291C854E}"/>
              </a:ext>
            </a:extLst>
          </p:cNvPr>
          <p:cNvGrpSpPr/>
          <p:nvPr/>
        </p:nvGrpSpPr>
        <p:grpSpPr>
          <a:xfrm>
            <a:off x="11507554" y="2673257"/>
            <a:ext cx="656640" cy="289440"/>
            <a:chOff x="11507554" y="2673257"/>
            <a:chExt cx="65664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726616-5496-734B-8CD4-C738E95EA20C}"/>
                    </a:ext>
                  </a:extLst>
                </p14:cNvPr>
                <p14:cNvContentPartPr/>
                <p14:nvPr/>
              </p14:nvContentPartPr>
              <p14:xfrm>
                <a:off x="11507554" y="2673257"/>
                <a:ext cx="166320" cy="16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726616-5496-734B-8CD4-C738E95EA2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98914" y="2664617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ABB506-66A4-1947-A9B4-496A50CF9FFE}"/>
                    </a:ext>
                  </a:extLst>
                </p14:cNvPr>
                <p14:cNvContentPartPr/>
                <p14:nvPr/>
              </p14:nvContentPartPr>
              <p14:xfrm>
                <a:off x="11787274" y="2677577"/>
                <a:ext cx="207360" cy="28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ABB506-66A4-1947-A9B4-496A50CF9F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78634" y="2668937"/>
                  <a:ext cx="225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124F34-D854-1846-BBB4-553EC3E8B6B6}"/>
                    </a:ext>
                  </a:extLst>
                </p14:cNvPr>
                <p14:cNvContentPartPr/>
                <p14:nvPr/>
              </p14:nvContentPartPr>
              <p14:xfrm>
                <a:off x="12050074" y="2693057"/>
                <a:ext cx="114120" cy="208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124F34-D854-1846-BBB4-553EC3E8B6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041434" y="2684417"/>
                  <a:ext cx="1317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E2A60-0F02-A64A-B395-B409EEDCD390}"/>
              </a:ext>
            </a:extLst>
          </p:cNvPr>
          <p:cNvGrpSpPr/>
          <p:nvPr/>
        </p:nvGrpSpPr>
        <p:grpSpPr>
          <a:xfrm>
            <a:off x="10488394" y="3319097"/>
            <a:ext cx="320760" cy="208440"/>
            <a:chOff x="10488394" y="3319097"/>
            <a:chExt cx="32076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01EBD9-9562-9840-AF7E-F14C184FA63F}"/>
                    </a:ext>
                  </a:extLst>
                </p14:cNvPr>
                <p14:cNvContentPartPr/>
                <p14:nvPr/>
              </p14:nvContentPartPr>
              <p14:xfrm>
                <a:off x="10488394" y="3319097"/>
                <a:ext cx="277200" cy="17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01EBD9-9562-9840-AF7E-F14C184F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79754" y="3310097"/>
                  <a:ext cx="294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612E38-CB32-C441-B134-3E7AA3F7DFD4}"/>
                    </a:ext>
                  </a:extLst>
                </p14:cNvPr>
                <p14:cNvContentPartPr/>
                <p14:nvPr/>
              </p14:nvContentPartPr>
              <p14:xfrm>
                <a:off x="10799434" y="3457697"/>
                <a:ext cx="9720" cy="69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612E38-CB32-C441-B134-3E7AA3F7DF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90794" y="3449057"/>
                  <a:ext cx="273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B54FAC-26AC-7A40-BDCA-EFD9D24F7B82}"/>
              </a:ext>
            </a:extLst>
          </p:cNvPr>
          <p:cNvGrpSpPr/>
          <p:nvPr/>
        </p:nvGrpSpPr>
        <p:grpSpPr>
          <a:xfrm>
            <a:off x="11625274" y="3410537"/>
            <a:ext cx="373680" cy="366120"/>
            <a:chOff x="11625274" y="3410537"/>
            <a:chExt cx="37368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01267C-0E60-264A-9A7D-5B4283FB9E8B}"/>
                    </a:ext>
                  </a:extLst>
                </p14:cNvPr>
                <p14:cNvContentPartPr/>
                <p14:nvPr/>
              </p14:nvContentPartPr>
              <p14:xfrm>
                <a:off x="11625274" y="3487937"/>
                <a:ext cx="88200" cy="21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01267C-0E60-264A-9A7D-5B4283FB9E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6634" y="3479297"/>
                  <a:ext cx="105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289898-C96C-BE49-B5D5-43BD32767517}"/>
                    </a:ext>
                  </a:extLst>
                </p14:cNvPr>
                <p14:cNvContentPartPr/>
                <p14:nvPr/>
              </p14:nvContentPartPr>
              <p14:xfrm>
                <a:off x="11692234" y="3410537"/>
                <a:ext cx="104400" cy="22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289898-C96C-BE49-B5D5-43BD32767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83594" y="3401537"/>
                  <a:ext cx="122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692A8-E16F-9540-BB84-D415F475258A}"/>
                    </a:ext>
                  </a:extLst>
                </p14:cNvPr>
                <p14:cNvContentPartPr/>
                <p14:nvPr/>
              </p14:nvContentPartPr>
              <p14:xfrm>
                <a:off x="11830474" y="3640937"/>
                <a:ext cx="168480" cy="135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692A8-E16F-9540-BB84-D415F47525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21834" y="3631937"/>
                  <a:ext cx="186120" cy="15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423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44D1B4C-BCFD-4053-A8A8-B00A36AA0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Finding the Best Split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746315-F746-4C9B-B482-446D51640A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2" y="2368065"/>
            <a:ext cx="11029615" cy="3678303"/>
          </a:xfrm>
        </p:spPr>
        <p:txBody>
          <a:bodyPr>
            <a:noAutofit/>
          </a:bodyPr>
          <a:lstStyle/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sz="2500" dirty="0">
                <a:cs typeface="+mn-cs"/>
              </a:rPr>
              <a:t>Compute impurity measure (P) before splitting</a:t>
            </a:r>
          </a:p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sz="2500" dirty="0">
                <a:cs typeface="+mn-cs"/>
              </a:rPr>
              <a:t>Compute impurity measure (M) after splitting</a:t>
            </a:r>
          </a:p>
          <a:p>
            <a:pPr lvl="3">
              <a:buFont typeface="Monotype Sorts" charset="0"/>
              <a:buChar char="l"/>
              <a:defRPr/>
            </a:pPr>
            <a:r>
              <a:rPr lang="en-US" sz="2300" dirty="0"/>
              <a:t> Compute impurity measure of each child node</a:t>
            </a:r>
          </a:p>
          <a:p>
            <a:pPr lvl="3">
              <a:buFont typeface="Monotype Sorts" charset="0"/>
              <a:buChar char="l"/>
              <a:defRPr/>
            </a:pPr>
            <a:r>
              <a:rPr lang="en-US" sz="2300" dirty="0"/>
              <a:t> M is the weighted impurity of child nodes</a:t>
            </a:r>
          </a:p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sz="2500" dirty="0">
                <a:cs typeface="+mn-cs"/>
              </a:rPr>
              <a:t>Choose the attribute test condition that produces the highest gain</a:t>
            </a:r>
            <a:br>
              <a:rPr lang="en-US" sz="2500" dirty="0">
                <a:cs typeface="+mn-cs"/>
              </a:rPr>
            </a:br>
            <a:r>
              <a:rPr lang="en-US" sz="2500" dirty="0">
                <a:cs typeface="+mn-cs"/>
              </a:rPr>
              <a:t> </a:t>
            </a:r>
          </a:p>
          <a:p>
            <a:pPr marL="622300" lvl="2">
              <a:buNone/>
              <a:defRPr/>
            </a:pPr>
            <a:r>
              <a:rPr lang="en-US" sz="2500" b="1" dirty="0">
                <a:cs typeface="+mn-cs"/>
              </a:rPr>
              <a:t>		Gain = P - M</a:t>
            </a:r>
            <a:br>
              <a:rPr lang="en-US" sz="2500" b="1" dirty="0">
                <a:cs typeface="+mn-cs"/>
              </a:rPr>
            </a:br>
            <a:br>
              <a:rPr lang="en-US" sz="2500" dirty="0">
                <a:cs typeface="+mn-cs"/>
              </a:rPr>
            </a:br>
            <a:r>
              <a:rPr lang="en-US" sz="2500" dirty="0">
                <a:cs typeface="+mn-cs"/>
              </a:rPr>
              <a:t>or equivalently, lowest impurity measure after splitting (M)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Reasons for Model Overfitting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500" dirty="0"/>
              <a:t>Not enough training data</a:t>
            </a:r>
          </a:p>
          <a:p>
            <a:endParaRPr lang="en-US" altLang="en-US" sz="2500" dirty="0"/>
          </a:p>
          <a:p>
            <a:r>
              <a:rPr lang="en-US" altLang="en-US" sz="2500" dirty="0"/>
              <a:t>High model complexity</a:t>
            </a:r>
          </a:p>
          <a:p>
            <a:endParaRPr lang="en-US" altLang="en-US" sz="2500" dirty="0"/>
          </a:p>
          <a:p>
            <a:pPr lvl="1"/>
            <a:r>
              <a:rPr lang="en-US" altLang="en-US" sz="2500" dirty="0"/>
              <a:t>Multiple Comparison Procedure</a:t>
            </a:r>
          </a:p>
          <a:p>
            <a:pPr lvl="1"/>
            <a:endParaRPr lang="en-US" altLang="en-US" sz="2500" dirty="0"/>
          </a:p>
          <a:p>
            <a:endParaRPr lang="en-US" altLang="en-US" sz="2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4B5F39-0CBF-F74F-90AA-B6BA46A47342}"/>
              </a:ext>
            </a:extLst>
          </p:cNvPr>
          <p:cNvGrpSpPr/>
          <p:nvPr/>
        </p:nvGrpSpPr>
        <p:grpSpPr>
          <a:xfrm>
            <a:off x="4775194" y="2335217"/>
            <a:ext cx="2014920" cy="482040"/>
            <a:chOff x="4775194" y="2335217"/>
            <a:chExt cx="201492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46117B-A45A-074B-84AD-5EAE28B750CC}"/>
                    </a:ext>
                  </a:extLst>
                </p14:cNvPr>
                <p14:cNvContentPartPr/>
                <p14:nvPr/>
              </p14:nvContentPartPr>
              <p14:xfrm>
                <a:off x="4775194" y="2432057"/>
                <a:ext cx="271800" cy="385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46117B-A45A-074B-84AD-5EAE28B750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6194" y="2423057"/>
                  <a:ext cx="2894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D8D73C-A7C6-174D-A18D-741A4DC260E1}"/>
                    </a:ext>
                  </a:extLst>
                </p14:cNvPr>
                <p14:cNvContentPartPr/>
                <p14:nvPr/>
              </p14:nvContentPartPr>
              <p14:xfrm>
                <a:off x="5174434" y="2484257"/>
                <a:ext cx="128160" cy="4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D8D73C-A7C6-174D-A18D-741A4DC260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5794" y="2475617"/>
                  <a:ext cx="145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5CE269-E297-E440-99E4-3963A20AA7F6}"/>
                    </a:ext>
                  </a:extLst>
                </p14:cNvPr>
                <p14:cNvContentPartPr/>
                <p14:nvPr/>
              </p14:nvContentPartPr>
              <p14:xfrm>
                <a:off x="5237074" y="2421257"/>
                <a:ext cx="567000" cy="231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5CE269-E297-E440-99E4-3963A20AA7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8434" y="2412617"/>
                  <a:ext cx="584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15F284-A6FE-7446-8120-17036F9ADB24}"/>
                    </a:ext>
                  </a:extLst>
                </p14:cNvPr>
                <p14:cNvContentPartPr/>
                <p14:nvPr/>
              </p14:nvContentPartPr>
              <p14:xfrm>
                <a:off x="5831794" y="2500097"/>
                <a:ext cx="5040" cy="69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15F284-A6FE-7446-8120-17036F9ADB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23154" y="2491457"/>
                  <a:ext cx="22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8FC2E0-93FA-404D-93F1-CA2BB2C6A8D9}"/>
                    </a:ext>
                  </a:extLst>
                </p14:cNvPr>
                <p14:cNvContentPartPr/>
                <p14:nvPr/>
              </p14:nvContentPartPr>
              <p14:xfrm>
                <a:off x="5869594" y="2396057"/>
                <a:ext cx="16920" cy="34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8FC2E0-93FA-404D-93F1-CA2BB2C6A8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60594" y="2387417"/>
                  <a:ext cx="34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5CA864-E752-4C4F-833B-571AA009E082}"/>
                    </a:ext>
                  </a:extLst>
                </p14:cNvPr>
                <p14:cNvContentPartPr/>
                <p14:nvPr/>
              </p14:nvContentPartPr>
              <p14:xfrm>
                <a:off x="5992354" y="2483897"/>
                <a:ext cx="457920" cy="22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5CA864-E752-4C4F-833B-571AA009E0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83714" y="2474897"/>
                  <a:ext cx="475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686466-4A1F-A54E-AD56-127C07D8A93F}"/>
                    </a:ext>
                  </a:extLst>
                </p14:cNvPr>
                <p14:cNvContentPartPr/>
                <p14:nvPr/>
              </p14:nvContentPartPr>
              <p14:xfrm>
                <a:off x="6537754" y="2335217"/>
                <a:ext cx="252360" cy="47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686466-4A1F-A54E-AD56-127C07D8A9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9114" y="2326217"/>
                  <a:ext cx="27000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B15F9-513D-F243-A024-08E504539384}"/>
              </a:ext>
            </a:extLst>
          </p:cNvPr>
          <p:cNvGrpSpPr/>
          <p:nvPr/>
        </p:nvGrpSpPr>
        <p:grpSpPr>
          <a:xfrm>
            <a:off x="7196914" y="2726177"/>
            <a:ext cx="104760" cy="166680"/>
            <a:chOff x="7196914" y="2726177"/>
            <a:chExt cx="10476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AE9EB8-A306-C742-B9BC-7F0BD249805A}"/>
                    </a:ext>
                  </a:extLst>
                </p14:cNvPr>
                <p14:cNvContentPartPr/>
                <p14:nvPr/>
              </p14:nvContentPartPr>
              <p14:xfrm>
                <a:off x="7196914" y="2809337"/>
                <a:ext cx="43200" cy="83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AE9EB8-A306-C742-B9BC-7F0BD24980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88274" y="2800337"/>
                  <a:ext cx="60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090302-FA0D-9B48-884F-23CB714652BD}"/>
                    </a:ext>
                  </a:extLst>
                </p14:cNvPr>
                <p14:cNvContentPartPr/>
                <p14:nvPr/>
              </p14:nvContentPartPr>
              <p14:xfrm>
                <a:off x="7217074" y="2726177"/>
                <a:ext cx="8460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090302-FA0D-9B48-884F-23CB714652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08074" y="2717537"/>
                  <a:ext cx="102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EB66E1-1608-E945-976A-2ED4C77AD173}"/>
              </a:ext>
            </a:extLst>
          </p:cNvPr>
          <p:cNvGrpSpPr/>
          <p:nvPr/>
        </p:nvGrpSpPr>
        <p:grpSpPr>
          <a:xfrm>
            <a:off x="7546474" y="2094017"/>
            <a:ext cx="1030680" cy="654840"/>
            <a:chOff x="7546474" y="2094017"/>
            <a:chExt cx="103068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31D557-822C-F94D-9E0A-6E957D5905E8}"/>
                    </a:ext>
                  </a:extLst>
                </p14:cNvPr>
                <p14:cNvContentPartPr/>
                <p14:nvPr/>
              </p14:nvContentPartPr>
              <p14:xfrm>
                <a:off x="7546474" y="2094017"/>
                <a:ext cx="638640" cy="16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31D557-822C-F94D-9E0A-6E957D590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37834" y="2085017"/>
                  <a:ext cx="656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B8DA3A-E3A6-2C4A-9089-90048C819A7E}"/>
                    </a:ext>
                  </a:extLst>
                </p14:cNvPr>
                <p14:cNvContentPartPr/>
                <p14:nvPr/>
              </p14:nvContentPartPr>
              <p14:xfrm>
                <a:off x="7959394" y="2205977"/>
                <a:ext cx="360" cy="54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B8DA3A-E3A6-2C4A-9089-90048C819A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50394" y="2196977"/>
                  <a:ext cx="180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BADB39-D08F-F84C-9FF2-E0FF3648857F}"/>
                    </a:ext>
                  </a:extLst>
                </p14:cNvPr>
                <p14:cNvContentPartPr/>
                <p14:nvPr/>
              </p14:nvContentPartPr>
              <p14:xfrm>
                <a:off x="8081434" y="2561657"/>
                <a:ext cx="96840" cy="11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BADB39-D08F-F84C-9FF2-E0FF364885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72794" y="2552657"/>
                  <a:ext cx="114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7A61BB-6C11-264F-AF43-A40FE70946C8}"/>
                    </a:ext>
                  </a:extLst>
                </p14:cNvPr>
                <p14:cNvContentPartPr/>
                <p14:nvPr/>
              </p14:nvContentPartPr>
              <p14:xfrm>
                <a:off x="8219674" y="2568857"/>
                <a:ext cx="171360" cy="9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7A61BB-6C11-264F-AF43-A40FE70946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11034" y="2560217"/>
                  <a:ext cx="189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A0768B-E85A-0848-8529-D2CB5B1ECC54}"/>
                    </a:ext>
                  </a:extLst>
                </p14:cNvPr>
                <p14:cNvContentPartPr/>
                <p14:nvPr/>
              </p14:nvContentPartPr>
              <p14:xfrm>
                <a:off x="8398954" y="2632577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A0768B-E85A-0848-8529-D2CB5B1ECC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89954" y="26239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DDC746-0E1E-E141-8071-D1D4CD5D0ED5}"/>
                    </a:ext>
                  </a:extLst>
                </p14:cNvPr>
                <p14:cNvContentPartPr/>
                <p14:nvPr/>
              </p14:nvContentPartPr>
              <p14:xfrm>
                <a:off x="8416234" y="2585417"/>
                <a:ext cx="4320" cy="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DDC746-0E1E-E141-8071-D1D4CD5D0E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7234" y="2576417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1CF34F-898F-7F4E-89CD-D24A06296DE0}"/>
                    </a:ext>
                  </a:extLst>
                </p14:cNvPr>
                <p14:cNvContentPartPr/>
                <p14:nvPr/>
              </p14:nvContentPartPr>
              <p14:xfrm>
                <a:off x="8458354" y="2587217"/>
                <a:ext cx="118800" cy="54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1CF34F-898F-7F4E-89CD-D24A06296D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49714" y="2578577"/>
                  <a:ext cx="13644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2A95F7-42CB-5B46-B76A-17AF76CD98F5}"/>
                  </a:ext>
                </a:extLst>
              </p14:cNvPr>
              <p14:cNvContentPartPr/>
              <p14:nvPr/>
            </p14:nvContentPartPr>
            <p14:xfrm>
              <a:off x="7745914" y="4708697"/>
              <a:ext cx="3207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2A95F7-42CB-5B46-B76A-17AF76CD98F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736914" y="4699697"/>
                <a:ext cx="3384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D325CE4-04B0-CB48-B5D0-3DFD65D8B8C1}"/>
              </a:ext>
            </a:extLst>
          </p:cNvPr>
          <p:cNvGrpSpPr/>
          <p:nvPr/>
        </p:nvGrpSpPr>
        <p:grpSpPr>
          <a:xfrm>
            <a:off x="7930594" y="4857377"/>
            <a:ext cx="635400" cy="307440"/>
            <a:chOff x="7930594" y="4857377"/>
            <a:chExt cx="6354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DF4822-6A88-B44E-A541-54C1C0C39922}"/>
                    </a:ext>
                  </a:extLst>
                </p14:cNvPr>
                <p14:cNvContentPartPr/>
                <p14:nvPr/>
              </p14:nvContentPartPr>
              <p14:xfrm>
                <a:off x="7930594" y="4857377"/>
                <a:ext cx="360" cy="305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DF4822-6A88-B44E-A541-54C1C0C399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21594" y="4848737"/>
                  <a:ext cx="180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5465D9-10F0-874A-8DAA-B697498546E0}"/>
                    </a:ext>
                  </a:extLst>
                </p14:cNvPr>
                <p14:cNvContentPartPr/>
                <p14:nvPr/>
              </p14:nvContentPartPr>
              <p14:xfrm>
                <a:off x="8013394" y="4995257"/>
                <a:ext cx="126360" cy="169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5465D9-10F0-874A-8DAA-B697498546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04394" y="4986257"/>
                  <a:ext cx="144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4C82FA-8F66-CA4F-8800-39F75C30CF8D}"/>
                    </a:ext>
                  </a:extLst>
                </p14:cNvPr>
                <p14:cNvContentPartPr/>
                <p14:nvPr/>
              </p14:nvContentPartPr>
              <p14:xfrm>
                <a:off x="8197354" y="5042417"/>
                <a:ext cx="152280" cy="120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4C82FA-8F66-CA4F-8800-39F75C30CF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8714" y="5033417"/>
                  <a:ext cx="169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43E76A-CBF4-FE4A-9C61-7B5C9EC0B282}"/>
                    </a:ext>
                  </a:extLst>
                </p14:cNvPr>
                <p14:cNvContentPartPr/>
                <p14:nvPr/>
              </p14:nvContentPartPr>
              <p14:xfrm>
                <a:off x="8387794" y="5039177"/>
                <a:ext cx="16164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43E76A-CBF4-FE4A-9C61-7B5C9EC0B2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78794" y="5030177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0BAB10-D15D-634E-84A5-D7513E85DFFB}"/>
                    </a:ext>
                  </a:extLst>
                </p14:cNvPr>
                <p14:cNvContentPartPr/>
                <p14:nvPr/>
              </p14:nvContentPartPr>
              <p14:xfrm>
                <a:off x="8471674" y="4970777"/>
                <a:ext cx="94320" cy="18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0BAB10-D15D-634E-84A5-D7513E85DF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63034" y="4962137"/>
                  <a:ext cx="11196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248E33-BDA1-4342-8BA1-94ED1B638B34}"/>
                  </a:ext>
                </a:extLst>
              </p14:cNvPr>
              <p14:cNvContentPartPr/>
              <p14:nvPr/>
            </p14:nvContentPartPr>
            <p14:xfrm>
              <a:off x="8765434" y="2305697"/>
              <a:ext cx="117360" cy="987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248E33-BDA1-4342-8BA1-94ED1B638B3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56794" y="2297057"/>
                <a:ext cx="135000" cy="10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F5EC8F2-90F5-A946-BC78-E84CB8A75F67}"/>
              </a:ext>
            </a:extLst>
          </p:cNvPr>
          <p:cNvGrpSpPr/>
          <p:nvPr/>
        </p:nvGrpSpPr>
        <p:grpSpPr>
          <a:xfrm>
            <a:off x="9057394" y="2252777"/>
            <a:ext cx="943560" cy="1170720"/>
            <a:chOff x="9057394" y="2252777"/>
            <a:chExt cx="943560" cy="11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EFA2A4-D3E1-F24A-BEF6-763365D81367}"/>
                    </a:ext>
                  </a:extLst>
                </p14:cNvPr>
                <p14:cNvContentPartPr/>
                <p14:nvPr/>
              </p14:nvContentPartPr>
              <p14:xfrm>
                <a:off x="9057394" y="2252777"/>
                <a:ext cx="943560" cy="537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EFA2A4-D3E1-F24A-BEF6-763365D8136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48754" y="2243777"/>
                  <a:ext cx="9612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15BA7F-6DDE-8843-86A6-00F50BD1C081}"/>
                    </a:ext>
                  </a:extLst>
                </p14:cNvPr>
                <p14:cNvContentPartPr/>
                <p14:nvPr/>
              </p14:nvContentPartPr>
              <p14:xfrm>
                <a:off x="9304714" y="2893577"/>
                <a:ext cx="179280" cy="390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15BA7F-6DDE-8843-86A6-00F50BD1C0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95714" y="2884577"/>
                  <a:ext cx="1969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1A2D71-4DB9-6C4C-8255-B963DD1C05A8}"/>
                    </a:ext>
                  </a:extLst>
                </p14:cNvPr>
                <p14:cNvContentPartPr/>
                <p14:nvPr/>
              </p14:nvContentPartPr>
              <p14:xfrm>
                <a:off x="9598474" y="3198857"/>
                <a:ext cx="110880" cy="11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1A2D71-4DB9-6C4C-8255-B963DD1C05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89834" y="3189857"/>
                  <a:ext cx="128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415BE8-090C-9A4B-921B-4ABE3B39ECAA}"/>
                    </a:ext>
                  </a:extLst>
                </p14:cNvPr>
                <p14:cNvContentPartPr/>
                <p14:nvPr/>
              </p14:nvContentPartPr>
              <p14:xfrm>
                <a:off x="9717994" y="3126497"/>
                <a:ext cx="97920" cy="29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415BE8-090C-9A4B-921B-4ABE3B39EC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09354" y="3117497"/>
                  <a:ext cx="115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D612DC-F52C-4846-8E91-60FC4495D56F}"/>
                    </a:ext>
                  </a:extLst>
                </p14:cNvPr>
                <p14:cNvContentPartPr/>
                <p14:nvPr/>
              </p14:nvContentPartPr>
              <p14:xfrm>
                <a:off x="9819874" y="3311537"/>
                <a:ext cx="360" cy="4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D612DC-F52C-4846-8E91-60FC4495D56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810874" y="3302537"/>
                  <a:ext cx="18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6CD8DA-37DB-A943-BC34-CCDC301AE015}"/>
                    </a:ext>
                  </a:extLst>
                </p14:cNvPr>
                <p14:cNvContentPartPr/>
                <p14:nvPr/>
              </p14:nvContentPartPr>
              <p14:xfrm>
                <a:off x="9819874" y="3176897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6CD8DA-37DB-A943-BC34-CCDC301AE0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10874" y="31678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C543F-7C1C-EC44-8B67-5A3F314F1724}"/>
              </a:ext>
            </a:extLst>
          </p:cNvPr>
          <p:cNvGrpSpPr/>
          <p:nvPr/>
        </p:nvGrpSpPr>
        <p:grpSpPr>
          <a:xfrm>
            <a:off x="7844914" y="5586017"/>
            <a:ext cx="735840" cy="182880"/>
            <a:chOff x="7844914" y="5586017"/>
            <a:chExt cx="7358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6C9C05-A51A-3A48-9886-24672E4E3BEB}"/>
                    </a:ext>
                  </a:extLst>
                </p14:cNvPr>
                <p14:cNvContentPartPr/>
                <p14:nvPr/>
              </p14:nvContentPartPr>
              <p14:xfrm>
                <a:off x="7844914" y="5586017"/>
                <a:ext cx="312480" cy="181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6C9C05-A51A-3A48-9886-24672E4E3B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6274" y="5577377"/>
                  <a:ext cx="330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F82FC7-8475-F44C-9334-4C7C9816E6ED}"/>
                    </a:ext>
                  </a:extLst>
                </p14:cNvPr>
                <p14:cNvContentPartPr/>
                <p14:nvPr/>
              </p14:nvContentPartPr>
              <p14:xfrm>
                <a:off x="8157034" y="5600057"/>
                <a:ext cx="423720" cy="168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F82FC7-8475-F44C-9334-4C7C9816E6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48034" y="5591417"/>
                  <a:ext cx="4413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5BBDCA-CE9C-0247-B14C-C8144C59F3DF}"/>
              </a:ext>
            </a:extLst>
          </p:cNvPr>
          <p:cNvGrpSpPr/>
          <p:nvPr/>
        </p:nvGrpSpPr>
        <p:grpSpPr>
          <a:xfrm>
            <a:off x="7637554" y="3268697"/>
            <a:ext cx="597240" cy="446760"/>
            <a:chOff x="7637554" y="3268697"/>
            <a:chExt cx="59724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1BB802-002E-F948-9DB6-275F7217DFBC}"/>
                    </a:ext>
                  </a:extLst>
                </p14:cNvPr>
                <p14:cNvContentPartPr/>
                <p14:nvPr/>
              </p14:nvContentPartPr>
              <p14:xfrm>
                <a:off x="7637554" y="3268697"/>
                <a:ext cx="55800" cy="446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1BB802-002E-F948-9DB6-275F7217DF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8914" y="3260057"/>
                  <a:ext cx="734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0E5BB9-7066-6048-AA24-FC9EA608F311}"/>
                    </a:ext>
                  </a:extLst>
                </p14:cNvPr>
                <p14:cNvContentPartPr/>
                <p14:nvPr/>
              </p14:nvContentPartPr>
              <p14:xfrm>
                <a:off x="7806034" y="3452657"/>
                <a:ext cx="172800" cy="210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0E5BB9-7066-6048-AA24-FC9EA608F3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7034" y="3444017"/>
                  <a:ext cx="190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785F0B-38C9-F94B-8FE8-1F39C3A1EC09}"/>
                    </a:ext>
                  </a:extLst>
                </p14:cNvPr>
                <p14:cNvContentPartPr/>
                <p14:nvPr/>
              </p14:nvContentPartPr>
              <p14:xfrm>
                <a:off x="8087554" y="3404057"/>
                <a:ext cx="147240" cy="29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785F0B-38C9-F94B-8FE8-1F39C3A1EC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8554" y="3395417"/>
                  <a:ext cx="164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83BEA1-DF34-1847-8511-0204DFDD098C}"/>
                    </a:ext>
                  </a:extLst>
                </p14:cNvPr>
                <p14:cNvContentPartPr/>
                <p14:nvPr/>
              </p14:nvContentPartPr>
              <p14:xfrm>
                <a:off x="7798474" y="3465617"/>
                <a:ext cx="115920" cy="16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83BEA1-DF34-1847-8511-0204DFDD09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89474" y="3456977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888D3EF-A99B-7D4D-8650-329529AD065E}"/>
              </a:ext>
            </a:extLst>
          </p:cNvPr>
          <p:cNvGrpSpPr/>
          <p:nvPr/>
        </p:nvGrpSpPr>
        <p:grpSpPr>
          <a:xfrm>
            <a:off x="10058554" y="2093297"/>
            <a:ext cx="1900440" cy="1357560"/>
            <a:chOff x="10058554" y="2093297"/>
            <a:chExt cx="190044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A7F27C-ED55-2549-955B-8D710C9B97C4}"/>
                    </a:ext>
                  </a:extLst>
                </p14:cNvPr>
                <p14:cNvContentPartPr/>
                <p14:nvPr/>
              </p14:nvContentPartPr>
              <p14:xfrm>
                <a:off x="10478674" y="2247377"/>
                <a:ext cx="184680" cy="33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A7F27C-ED55-2549-955B-8D710C9B97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70034" y="2238737"/>
                  <a:ext cx="202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F5C8E9-1CD3-374E-90F6-C5A1C513D1A7}"/>
                    </a:ext>
                  </a:extLst>
                </p14:cNvPr>
                <p14:cNvContentPartPr/>
                <p14:nvPr/>
              </p14:nvContentPartPr>
              <p14:xfrm>
                <a:off x="10345834" y="2246657"/>
                <a:ext cx="250200" cy="664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F5C8E9-1CD3-374E-90F6-C5A1C513D1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6834" y="2238017"/>
                  <a:ext cx="26784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963C9B-F4D3-4E47-9CC6-BC701B6298E1}"/>
                    </a:ext>
                  </a:extLst>
                </p14:cNvPr>
                <p14:cNvContentPartPr/>
                <p14:nvPr/>
              </p14:nvContentPartPr>
              <p14:xfrm>
                <a:off x="10414234" y="2596937"/>
                <a:ext cx="235440" cy="4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963C9B-F4D3-4E47-9CC6-BC701B6298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05594" y="2588297"/>
                  <a:ext cx="253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6A7AEE-7039-144B-929C-B39E2295A359}"/>
                    </a:ext>
                  </a:extLst>
                </p14:cNvPr>
                <p14:cNvContentPartPr/>
                <p14:nvPr/>
              </p14:nvContentPartPr>
              <p14:xfrm>
                <a:off x="10637794" y="2592977"/>
                <a:ext cx="177840" cy="12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6A7AEE-7039-144B-929C-B39E2295A3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29154" y="2584337"/>
                  <a:ext cx="195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5C75A1-C841-F94C-B850-6F5DAD678BFD}"/>
                    </a:ext>
                  </a:extLst>
                </p14:cNvPr>
                <p14:cNvContentPartPr/>
                <p14:nvPr/>
              </p14:nvContentPartPr>
              <p14:xfrm>
                <a:off x="10525114" y="3123977"/>
                <a:ext cx="183960" cy="296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5C75A1-C841-F94C-B850-6F5DAD678B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16474" y="3114977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D00B25-C9E1-FD46-BA08-CAFB4CD5DEEA}"/>
                    </a:ext>
                  </a:extLst>
                </p14:cNvPr>
                <p14:cNvContentPartPr/>
                <p14:nvPr/>
              </p14:nvContentPartPr>
              <p14:xfrm>
                <a:off x="10829314" y="3252857"/>
                <a:ext cx="134640" cy="198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D00B25-C9E1-FD46-BA08-CAFB4CD5DE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20314" y="3243857"/>
                  <a:ext cx="152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64DAB5-F1AA-5E4C-98F1-5B8E2DA333A3}"/>
                    </a:ext>
                  </a:extLst>
                </p14:cNvPr>
                <p14:cNvContentPartPr/>
                <p14:nvPr/>
              </p14:nvContentPartPr>
              <p14:xfrm>
                <a:off x="10058554" y="2093297"/>
                <a:ext cx="850320" cy="954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64DAB5-F1AA-5E4C-98F1-5B8E2DA333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49914" y="2084657"/>
                  <a:ext cx="86796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BA69F5-76EE-7E41-991F-10A978AB066C}"/>
                    </a:ext>
                  </a:extLst>
                </p14:cNvPr>
                <p14:cNvContentPartPr/>
                <p14:nvPr/>
              </p14:nvContentPartPr>
              <p14:xfrm>
                <a:off x="11067274" y="2339537"/>
                <a:ext cx="127800" cy="28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BA69F5-76EE-7E41-991F-10A978AB06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58274" y="2330537"/>
                  <a:ext cx="145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F0C3A3-1615-BF4E-8081-00FE12348871}"/>
                    </a:ext>
                  </a:extLst>
                </p14:cNvPr>
                <p14:cNvContentPartPr/>
                <p14:nvPr/>
              </p14:nvContentPartPr>
              <p14:xfrm>
                <a:off x="11250874" y="2468417"/>
                <a:ext cx="181080" cy="13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F0C3A3-1615-BF4E-8081-00FE123488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41874" y="2459417"/>
                  <a:ext cx="198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425A91-DDF7-2D4F-BAE6-8358266B61E6}"/>
                    </a:ext>
                  </a:extLst>
                </p14:cNvPr>
                <p14:cNvContentPartPr/>
                <p14:nvPr/>
              </p14:nvContentPartPr>
              <p14:xfrm>
                <a:off x="11484514" y="2437097"/>
                <a:ext cx="207000" cy="160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425A91-DDF7-2D4F-BAE6-8358266B61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75514" y="2428097"/>
                  <a:ext cx="224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CEAEDF-57BB-2743-9771-4ED91651DB75}"/>
                    </a:ext>
                  </a:extLst>
                </p14:cNvPr>
                <p14:cNvContentPartPr/>
                <p14:nvPr/>
              </p14:nvContentPartPr>
              <p14:xfrm>
                <a:off x="11710954" y="2381657"/>
                <a:ext cx="88560" cy="306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CEAEDF-57BB-2743-9771-4ED91651DB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02314" y="2372657"/>
                  <a:ext cx="1062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51215C-6D9F-DA4E-9B9A-4BF3FF0DBCFF}"/>
                    </a:ext>
                  </a:extLst>
                </p14:cNvPr>
                <p14:cNvContentPartPr/>
                <p14:nvPr/>
              </p14:nvContentPartPr>
              <p14:xfrm>
                <a:off x="11830474" y="2324417"/>
                <a:ext cx="128520" cy="457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51215C-6D9F-DA4E-9B9A-4BF3FF0DBC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821834" y="2315777"/>
                  <a:ext cx="146160" cy="475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634139" y="779837"/>
            <a:ext cx="8610600" cy="533400"/>
          </a:xfrm>
        </p:spPr>
        <p:txBody>
          <a:bodyPr/>
          <a:lstStyle/>
          <a:p>
            <a:r>
              <a:rPr lang="en-US" altLang="en-US" dirty="0">
                <a:solidFill>
                  <a:schemeClr val="accent1"/>
                </a:solidFill>
              </a:rPr>
              <a:t>Effect of Multiple Comparison Procedure</a:t>
            </a:r>
          </a:p>
        </p:txBody>
      </p:sp>
      <p:sp>
        <p:nvSpPr>
          <p:cNvPr id="1014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23353" y="1811713"/>
            <a:ext cx="5989637" cy="5181600"/>
          </a:xfrm>
        </p:spPr>
        <p:txBody>
          <a:bodyPr/>
          <a:lstStyle/>
          <a:p>
            <a:r>
              <a:rPr lang="en-US" altLang="en-US" sz="2400" dirty="0"/>
              <a:t>Consider the task of predicting whether stock market will rise/fall in the next 10 trading days</a:t>
            </a:r>
          </a:p>
          <a:p>
            <a:pPr lvl="4"/>
            <a:endParaRPr lang="en-US" altLang="en-US" sz="1800" dirty="0">
              <a:latin typeface="Times New Roman" charset="0"/>
            </a:endParaRPr>
          </a:p>
          <a:p>
            <a:r>
              <a:rPr lang="en-US" altLang="en-US" sz="2400" dirty="0"/>
              <a:t>Random guessing:</a:t>
            </a:r>
          </a:p>
          <a:p>
            <a:pPr lvl="1">
              <a:buFont typeface="Arial" charset="0"/>
              <a:buNone/>
            </a:pPr>
            <a:r>
              <a:rPr lang="en-US" altLang="en-US" sz="2400" i="1" dirty="0">
                <a:latin typeface="Times New Roman" charset="0"/>
              </a:rPr>
              <a:t> P</a:t>
            </a:r>
            <a:r>
              <a:rPr lang="en-US" altLang="en-US" sz="2400" dirty="0"/>
              <a:t>(</a:t>
            </a:r>
            <a:r>
              <a:rPr lang="en-US" altLang="en-US" sz="2400" i="1" dirty="0">
                <a:latin typeface="Times New Roman" charset="0"/>
              </a:rPr>
              <a:t>correct</a:t>
            </a:r>
            <a:r>
              <a:rPr lang="en-US" altLang="en-US" sz="2400" dirty="0"/>
              <a:t>) = 0.5</a:t>
            </a:r>
          </a:p>
          <a:p>
            <a:pPr lvl="1">
              <a:buFont typeface="Arial" charset="0"/>
              <a:buNone/>
            </a:pPr>
            <a:endParaRPr lang="en-US" altLang="en-US" sz="2400" dirty="0"/>
          </a:p>
          <a:p>
            <a:r>
              <a:rPr lang="en-US" altLang="en-US" sz="2400" dirty="0"/>
              <a:t>Make 10 random guesses in a row:</a:t>
            </a:r>
          </a:p>
          <a:p>
            <a:pPr lvl="1">
              <a:buFont typeface="Arial" charset="0"/>
              <a:buNone/>
            </a:pPr>
            <a:r>
              <a:rPr lang="en-US" altLang="en-US" sz="2400" dirty="0"/>
              <a:t> </a:t>
            </a:r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graphicFrame>
        <p:nvGraphicFramePr>
          <p:cNvPr id="1014829" name="Group 45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022670226"/>
              </p:ext>
            </p:extLst>
          </p:nvPr>
        </p:nvGraphicFramePr>
        <p:xfrm>
          <a:off x="8093990" y="1964113"/>
          <a:ext cx="2100263" cy="3962400"/>
        </p:xfrm>
        <a:graphic>
          <a:graphicData uri="http://schemas.openxmlformats.org/drawingml/2006/table">
            <a:tbl>
              <a:tblPr/>
              <a:tblGrid>
                <a:gridCol w="105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Day 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14825" name="Object 4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58373999"/>
              </p:ext>
            </p:extLst>
          </p:nvPr>
        </p:nvGraphicFramePr>
        <p:xfrm>
          <a:off x="2607590" y="5623301"/>
          <a:ext cx="54864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8" name="Equation" r:id="rId3" imgW="2908300" imgH="647700" progId="Equation.3">
                  <p:embed/>
                </p:oleObj>
              </mc:Choice>
              <mc:Fallback>
                <p:oleObj name="Equation" r:id="rId3" imgW="2908300" imgH="647700" progId="Equation.3">
                  <p:embed/>
                  <p:pic>
                    <p:nvPicPr>
                      <p:cNvPr id="1014825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590" y="5623301"/>
                        <a:ext cx="5486400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2B2640-DC82-9146-A87C-E7272605ABC8}"/>
                  </a:ext>
                </a:extLst>
              </p14:cNvPr>
              <p14:cNvContentPartPr/>
              <p14:nvPr/>
            </p14:nvContentPartPr>
            <p14:xfrm>
              <a:off x="3058354" y="6725417"/>
              <a:ext cx="1213560" cy="3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2B2640-DC82-9146-A87C-E7272605AB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9714" y="6716417"/>
                <a:ext cx="12312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1813E50-E37E-3B42-8023-64F801095040}"/>
              </a:ext>
            </a:extLst>
          </p:cNvPr>
          <p:cNvGrpSpPr/>
          <p:nvPr/>
        </p:nvGrpSpPr>
        <p:grpSpPr>
          <a:xfrm>
            <a:off x="194194" y="5490257"/>
            <a:ext cx="1151640" cy="568080"/>
            <a:chOff x="194194" y="5490257"/>
            <a:chExt cx="115164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0A9A8F-859B-3349-A40C-C748DC7350E6}"/>
                    </a:ext>
                  </a:extLst>
                </p14:cNvPr>
                <p14:cNvContentPartPr/>
                <p14:nvPr/>
              </p14:nvContentPartPr>
              <p14:xfrm>
                <a:off x="194194" y="5490257"/>
                <a:ext cx="146880" cy="38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0A9A8F-859B-3349-A40C-C748DC7350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554" y="5481617"/>
                  <a:ext cx="164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6198AB-71A6-6C44-858C-44D39E0BC6CE}"/>
                    </a:ext>
                  </a:extLst>
                </p14:cNvPr>
                <p14:cNvContentPartPr/>
                <p14:nvPr/>
              </p14:nvContentPartPr>
              <p14:xfrm>
                <a:off x="449434" y="5891297"/>
                <a:ext cx="17640" cy="57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6198AB-71A6-6C44-858C-44D39E0BC6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794" y="5882657"/>
                  <a:ext cx="3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6EFF53-B36F-AE42-8993-D6FFBA62A73E}"/>
                    </a:ext>
                  </a:extLst>
                </p14:cNvPr>
                <p14:cNvContentPartPr/>
                <p14:nvPr/>
              </p14:nvContentPartPr>
              <p14:xfrm>
                <a:off x="555994" y="5581697"/>
                <a:ext cx="145080" cy="404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6EFF53-B36F-AE42-8993-D6FFBA62A7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6994" y="5573057"/>
                  <a:ext cx="162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21091B-CE25-1D4A-AB12-988B9A33165C}"/>
                    </a:ext>
                  </a:extLst>
                </p14:cNvPr>
                <p14:cNvContentPartPr/>
                <p14:nvPr/>
              </p14:nvContentPartPr>
              <p14:xfrm>
                <a:off x="838234" y="5985617"/>
                <a:ext cx="13680" cy="7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21091B-CE25-1D4A-AB12-988B9A3316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9234" y="5976977"/>
                  <a:ext cx="31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BCF063-FC28-B348-B6AC-5AC08CD7DA5A}"/>
                    </a:ext>
                  </a:extLst>
                </p14:cNvPr>
                <p14:cNvContentPartPr/>
                <p14:nvPr/>
              </p14:nvContentPartPr>
              <p14:xfrm>
                <a:off x="1032274" y="5678897"/>
                <a:ext cx="360" cy="23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BCF063-FC28-B348-B6AC-5AC08CD7DA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3274" y="5670257"/>
                  <a:ext cx="18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B97682-F3BD-0D4A-A6F8-098414008539}"/>
                    </a:ext>
                  </a:extLst>
                </p14:cNvPr>
                <p14:cNvContentPartPr/>
                <p14:nvPr/>
              </p14:nvContentPartPr>
              <p14:xfrm>
                <a:off x="1185274" y="5638577"/>
                <a:ext cx="160560" cy="14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B97682-F3BD-0D4A-A6F8-0984140085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6274" y="5629937"/>
                  <a:ext cx="1782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114DE3-BAF0-084E-B620-94B6C069BF16}"/>
                  </a:ext>
                </a:extLst>
              </p14:cNvPr>
              <p14:cNvContentPartPr/>
              <p14:nvPr/>
            </p14:nvContentPartPr>
            <p14:xfrm>
              <a:off x="5655394" y="6895697"/>
              <a:ext cx="423000" cy="29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114DE3-BAF0-084E-B620-94B6C069BF1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46754" y="6886697"/>
                <a:ext cx="44064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69EC36-9B43-8F48-AA7D-82EE025BAF40}"/>
              </a:ext>
            </a:extLst>
          </p:cNvPr>
          <p:cNvGrpSpPr/>
          <p:nvPr/>
        </p:nvGrpSpPr>
        <p:grpSpPr>
          <a:xfrm>
            <a:off x="10444114" y="2050097"/>
            <a:ext cx="718920" cy="699480"/>
            <a:chOff x="10444114" y="2050097"/>
            <a:chExt cx="71892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1F18D6-A6B0-6B40-BE8A-108F9F2DF75B}"/>
                    </a:ext>
                  </a:extLst>
                </p14:cNvPr>
                <p14:cNvContentPartPr/>
                <p14:nvPr/>
              </p14:nvContentPartPr>
              <p14:xfrm>
                <a:off x="10486954" y="2050097"/>
                <a:ext cx="189000" cy="20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1F18D6-A6B0-6B40-BE8A-108F9F2DF7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7954" y="2041457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D04EE6-0395-7B4A-9BA1-645A89FF71D0}"/>
                    </a:ext>
                  </a:extLst>
                </p14:cNvPr>
                <p14:cNvContentPartPr/>
                <p14:nvPr/>
              </p14:nvContentPartPr>
              <p14:xfrm>
                <a:off x="10751554" y="2108417"/>
                <a:ext cx="5040" cy="217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D04EE6-0395-7B4A-9BA1-645A89FF71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42914" y="2099777"/>
                  <a:ext cx="22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389DBB-FE3D-274C-98FA-BB80EA87A6F3}"/>
                    </a:ext>
                  </a:extLst>
                </p14:cNvPr>
                <p14:cNvContentPartPr/>
                <p14:nvPr/>
              </p14:nvContentPartPr>
              <p14:xfrm>
                <a:off x="10851274" y="2061977"/>
                <a:ext cx="263520" cy="153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389DBB-FE3D-274C-98FA-BB80EA87A6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42634" y="2052977"/>
                  <a:ext cx="281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CCC2C3-DA94-5440-B0B1-A57606D0C1F4}"/>
                    </a:ext>
                  </a:extLst>
                </p14:cNvPr>
                <p14:cNvContentPartPr/>
                <p14:nvPr/>
              </p14:nvContentPartPr>
              <p14:xfrm>
                <a:off x="10444114" y="2349257"/>
                <a:ext cx="262800" cy="400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CCC2C3-DA94-5440-B0B1-A57606D0C1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35474" y="2340617"/>
                  <a:ext cx="280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FC96EC-4B4E-4C4F-8F58-7BE500C8A169}"/>
                    </a:ext>
                  </a:extLst>
                </p14:cNvPr>
                <p14:cNvContentPartPr/>
                <p14:nvPr/>
              </p14:nvContentPartPr>
              <p14:xfrm>
                <a:off x="10826794" y="2478137"/>
                <a:ext cx="4680" cy="19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FC96EC-4B4E-4C4F-8F58-7BE500C8A16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18154" y="2469137"/>
                  <a:ext cx="22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6A0BE0-E14B-A244-A82D-4B58DC164606}"/>
                    </a:ext>
                  </a:extLst>
                </p14:cNvPr>
                <p14:cNvContentPartPr/>
                <p14:nvPr/>
              </p14:nvContentPartPr>
              <p14:xfrm>
                <a:off x="10929754" y="2408297"/>
                <a:ext cx="233280" cy="26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6A0BE0-E14B-A244-A82D-4B58DC1646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21114" y="2399297"/>
                  <a:ext cx="2509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5B6235-097D-3442-BE90-FD87D0C6584E}"/>
              </a:ext>
            </a:extLst>
          </p:cNvPr>
          <p:cNvGrpSpPr/>
          <p:nvPr/>
        </p:nvGrpSpPr>
        <p:grpSpPr>
          <a:xfrm>
            <a:off x="4170394" y="5541377"/>
            <a:ext cx="399240" cy="673560"/>
            <a:chOff x="4170394" y="5541377"/>
            <a:chExt cx="39924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D13AB8-7ECD-B040-BDD2-FA9DE053966D}"/>
                    </a:ext>
                  </a:extLst>
                </p14:cNvPr>
                <p14:cNvContentPartPr/>
                <p14:nvPr/>
              </p14:nvContentPartPr>
              <p14:xfrm>
                <a:off x="4170394" y="5706977"/>
                <a:ext cx="253800" cy="350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D13AB8-7ECD-B040-BDD2-FA9DE05396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61754" y="5698337"/>
                  <a:ext cx="271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05172C-27B0-204D-BA5B-18D7A49E5E79}"/>
                    </a:ext>
                  </a:extLst>
                </p14:cNvPr>
                <p14:cNvContentPartPr/>
                <p14:nvPr/>
              </p14:nvContentPartPr>
              <p14:xfrm>
                <a:off x="4376314" y="5980577"/>
                <a:ext cx="140040" cy="23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05172C-27B0-204D-BA5B-18D7A49E5E7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67674" y="5971577"/>
                  <a:ext cx="157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A7D915-2C77-E249-9325-AEE34E545CF1}"/>
                    </a:ext>
                  </a:extLst>
                </p14:cNvPr>
                <p14:cNvContentPartPr/>
                <p14:nvPr/>
              </p14:nvContentPartPr>
              <p14:xfrm>
                <a:off x="4448674" y="5541377"/>
                <a:ext cx="360" cy="29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A7D915-2C77-E249-9325-AEE34E545C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40034" y="5532377"/>
                  <a:ext cx="18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B284B2-78B0-0C4E-881A-1DDC832BC14F}"/>
                    </a:ext>
                  </a:extLst>
                </p14:cNvPr>
                <p14:cNvContentPartPr/>
                <p14:nvPr/>
              </p14:nvContentPartPr>
              <p14:xfrm>
                <a:off x="4479634" y="5615537"/>
                <a:ext cx="90000" cy="112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B284B2-78B0-0C4E-881A-1DDC832BC1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70994" y="5606537"/>
                  <a:ext cx="1076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463188-B199-9E4F-AFC1-24EDD70ADE7A}"/>
              </a:ext>
            </a:extLst>
          </p:cNvPr>
          <p:cNvGrpSpPr/>
          <p:nvPr/>
        </p:nvGrpSpPr>
        <p:grpSpPr>
          <a:xfrm>
            <a:off x="5768794" y="5360297"/>
            <a:ext cx="344520" cy="533520"/>
            <a:chOff x="5768794" y="5360297"/>
            <a:chExt cx="34452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B10938-A704-614A-A073-0465131D3305}"/>
                    </a:ext>
                  </a:extLst>
                </p14:cNvPr>
                <p14:cNvContentPartPr/>
                <p14:nvPr/>
              </p14:nvContentPartPr>
              <p14:xfrm>
                <a:off x="5768794" y="5365697"/>
                <a:ext cx="163080" cy="224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B10938-A704-614A-A073-0465131D330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60154" y="5356697"/>
                  <a:ext cx="180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AB61B6-91E2-9046-B9E6-E0FF252A16EE}"/>
                    </a:ext>
                  </a:extLst>
                </p14:cNvPr>
                <p14:cNvContentPartPr/>
                <p14:nvPr/>
              </p14:nvContentPartPr>
              <p14:xfrm>
                <a:off x="6031954" y="5391977"/>
                <a:ext cx="14400" cy="10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AB61B6-91E2-9046-B9E6-E0FF252A1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3314" y="5383337"/>
                  <a:ext cx="32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59BC4F-C9ED-C74E-951E-9D5AE46058DD}"/>
                    </a:ext>
                  </a:extLst>
                </p14:cNvPr>
                <p14:cNvContentPartPr/>
                <p14:nvPr/>
              </p14:nvContentPartPr>
              <p14:xfrm>
                <a:off x="6046714" y="5360297"/>
                <a:ext cx="66600" cy="86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59BC4F-C9ED-C74E-951E-9D5AE46058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37714" y="5351297"/>
                  <a:ext cx="8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E9AAB1-EDE2-BD40-A0A0-25D141FF2F46}"/>
                    </a:ext>
                  </a:extLst>
                </p14:cNvPr>
                <p14:cNvContentPartPr/>
                <p14:nvPr/>
              </p14:nvContentPartPr>
              <p14:xfrm>
                <a:off x="5845474" y="5626337"/>
                <a:ext cx="114840" cy="267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E9AAB1-EDE2-BD40-A0A0-25D141FF2F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36474" y="5617697"/>
                  <a:ext cx="13248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85D828-4AD0-874B-93C8-48DAB54E022C}"/>
              </a:ext>
            </a:extLst>
          </p:cNvPr>
          <p:cNvGrpSpPr/>
          <p:nvPr/>
        </p:nvGrpSpPr>
        <p:grpSpPr>
          <a:xfrm>
            <a:off x="6656554" y="5165897"/>
            <a:ext cx="330840" cy="541800"/>
            <a:chOff x="6656554" y="5165897"/>
            <a:chExt cx="3308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209E59-D5EF-544B-A659-CCD6094F1ECE}"/>
                    </a:ext>
                  </a:extLst>
                </p14:cNvPr>
                <p14:cNvContentPartPr/>
                <p14:nvPr/>
              </p14:nvContentPartPr>
              <p14:xfrm>
                <a:off x="6656554" y="5301257"/>
                <a:ext cx="162720" cy="281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209E59-D5EF-544B-A659-CCD6094F1E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47554" y="5292257"/>
                  <a:ext cx="180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9EB81D-A415-BE4F-8FAA-C72787352225}"/>
                    </a:ext>
                  </a:extLst>
                </p14:cNvPr>
                <p14:cNvContentPartPr/>
                <p14:nvPr/>
              </p14:nvContentPartPr>
              <p14:xfrm>
                <a:off x="6859234" y="5553977"/>
                <a:ext cx="19080" cy="153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9EB81D-A415-BE4F-8FAA-C7278735222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50234" y="5544977"/>
                  <a:ext cx="3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D499BC-84A8-6B4F-AFA4-BCE7C9E4D70D}"/>
                    </a:ext>
                  </a:extLst>
                </p14:cNvPr>
                <p14:cNvContentPartPr/>
                <p14:nvPr/>
              </p14:nvContentPartPr>
              <p14:xfrm>
                <a:off x="6876514" y="5539577"/>
                <a:ext cx="55800" cy="95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D499BC-84A8-6B4F-AFA4-BCE7C9E4D70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67514" y="5530937"/>
                  <a:ext cx="73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9A727D-6A25-3045-87EC-27DFB1FAA91C}"/>
                    </a:ext>
                  </a:extLst>
                </p14:cNvPr>
                <p14:cNvContentPartPr/>
                <p14:nvPr/>
              </p14:nvContentPartPr>
              <p14:xfrm>
                <a:off x="6899914" y="5167697"/>
                <a:ext cx="360" cy="15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9A727D-6A25-3045-87EC-27DFB1FAA9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90914" y="5159057"/>
                  <a:ext cx="1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DCCFA9-36C1-7E4C-AE78-300730C2CBB1}"/>
                    </a:ext>
                  </a:extLst>
                </p14:cNvPr>
                <p14:cNvContentPartPr/>
                <p14:nvPr/>
              </p14:nvContentPartPr>
              <p14:xfrm>
                <a:off x="6927634" y="5165897"/>
                <a:ext cx="59760" cy="127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DCCFA9-36C1-7E4C-AE78-300730C2CB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18994" y="5156897"/>
                  <a:ext cx="77400" cy="145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78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581192" y="1109662"/>
            <a:ext cx="8534400" cy="533400"/>
          </a:xfrm>
        </p:spPr>
        <p:txBody>
          <a:bodyPr/>
          <a:lstStyle/>
          <a:p>
            <a:r>
              <a:rPr lang="en-US" altLang="en-US" dirty="0"/>
              <a:t>Effect of Multiple Comparison Procedure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2180496"/>
            <a:ext cx="11077408" cy="4735644"/>
          </a:xfrm>
        </p:spPr>
        <p:txBody>
          <a:bodyPr>
            <a:normAutofit lnSpcReduction="10000"/>
          </a:bodyPr>
          <a:lstStyle/>
          <a:p>
            <a:r>
              <a:rPr lang="en-US" altLang="en-US" sz="2500" dirty="0"/>
              <a:t>Approach:</a:t>
            </a:r>
          </a:p>
          <a:p>
            <a:pPr lvl="1"/>
            <a:r>
              <a:rPr lang="en-US" altLang="en-US" sz="2500" dirty="0"/>
              <a:t>Get 50 analysts</a:t>
            </a:r>
          </a:p>
          <a:p>
            <a:pPr lvl="1"/>
            <a:r>
              <a:rPr lang="en-US" altLang="en-US" sz="2500" dirty="0"/>
              <a:t>Each analyst makes 10 random guesses</a:t>
            </a:r>
          </a:p>
          <a:p>
            <a:pPr lvl="1"/>
            <a:r>
              <a:rPr lang="en-US" altLang="en-US" sz="2500" dirty="0"/>
              <a:t>Choose the analyst that makes the most number of correct predictions</a:t>
            </a:r>
          </a:p>
          <a:p>
            <a:pPr lvl="1"/>
            <a:endParaRPr lang="en-US" altLang="en-US" sz="2500" dirty="0"/>
          </a:p>
          <a:p>
            <a:pPr lvl="1"/>
            <a:endParaRPr lang="en-US" altLang="en-US" sz="2500" dirty="0"/>
          </a:p>
          <a:p>
            <a:pPr lvl="1"/>
            <a:endParaRPr lang="en-US" altLang="en-US" sz="2500" dirty="0"/>
          </a:p>
          <a:p>
            <a:pPr marL="0" indent="0">
              <a:buNone/>
            </a:pPr>
            <a:endParaRPr lang="en-US" altLang="en-US" sz="2500" dirty="0"/>
          </a:p>
          <a:p>
            <a:r>
              <a:rPr lang="en-US" altLang="en-US" sz="2500" dirty="0"/>
              <a:t>Probability that at least one analyst makes at least 8 correct predictions</a:t>
            </a:r>
          </a:p>
        </p:txBody>
      </p:sp>
      <p:graphicFrame>
        <p:nvGraphicFramePr>
          <p:cNvPr id="102093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89382051"/>
              </p:ext>
            </p:extLst>
          </p:nvPr>
        </p:nvGraphicFramePr>
        <p:xfrm>
          <a:off x="4854383" y="5781340"/>
          <a:ext cx="59436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2" name="Equation" r:id="rId3" imgW="2768600" imgH="228600" progId="Equation.3">
                  <p:embed/>
                </p:oleObj>
              </mc:Choice>
              <mc:Fallback>
                <p:oleObj name="Equation" r:id="rId3" imgW="2768600" imgH="228600" progId="Equation.3">
                  <p:embed/>
                  <p:pic>
                    <p:nvPicPr>
                      <p:cNvPr id="10209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383" y="5781340"/>
                        <a:ext cx="59436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9A885D-B04E-FB4C-BB01-68A0862A6F02}"/>
                  </a:ext>
                </a:extLst>
              </p14:cNvPr>
              <p14:cNvContentPartPr/>
              <p14:nvPr/>
            </p14:nvContentPartPr>
            <p14:xfrm>
              <a:off x="1358794" y="3448337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9A885D-B04E-FB4C-BB01-68A0862A6F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0154" y="34393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F91A8-E807-3E41-9F7A-B68325FE1E21}"/>
              </a:ext>
            </a:extLst>
          </p:cNvPr>
          <p:cNvGrpSpPr/>
          <p:nvPr/>
        </p:nvGrpSpPr>
        <p:grpSpPr>
          <a:xfrm>
            <a:off x="2980954" y="1966217"/>
            <a:ext cx="377640" cy="463320"/>
            <a:chOff x="2980954" y="1966217"/>
            <a:chExt cx="37764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27F802-A966-684B-8D42-A901B7D0E59F}"/>
                    </a:ext>
                  </a:extLst>
                </p14:cNvPr>
                <p14:cNvContentPartPr/>
                <p14:nvPr/>
              </p14:nvContentPartPr>
              <p14:xfrm>
                <a:off x="2980954" y="1966217"/>
                <a:ext cx="232920" cy="463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27F802-A966-684B-8D42-A901B7D0E5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1954" y="1957577"/>
                  <a:ext cx="250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76ECEA-8307-1044-B2EB-51505785EDDB}"/>
                    </a:ext>
                  </a:extLst>
                </p14:cNvPr>
                <p14:cNvContentPartPr/>
                <p14:nvPr/>
              </p14:nvContentPartPr>
              <p14:xfrm>
                <a:off x="2993194" y="2120297"/>
                <a:ext cx="299880" cy="28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76ECEA-8307-1044-B2EB-51505785ED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84554" y="2111297"/>
                  <a:ext cx="317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6D3B24-2C0D-254E-B30F-A465ABEBC9A7}"/>
                    </a:ext>
                  </a:extLst>
                </p14:cNvPr>
                <p14:cNvContentPartPr/>
                <p14:nvPr/>
              </p14:nvContentPartPr>
              <p14:xfrm>
                <a:off x="3263194" y="2176457"/>
                <a:ext cx="95400" cy="22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6D3B24-2C0D-254E-B30F-A465ABEBC9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54194" y="2167817"/>
                  <a:ext cx="1130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41BA87-ACC3-3C41-9540-51CAF5B34BFA}"/>
              </a:ext>
            </a:extLst>
          </p:cNvPr>
          <p:cNvGrpSpPr/>
          <p:nvPr/>
        </p:nvGrpSpPr>
        <p:grpSpPr>
          <a:xfrm>
            <a:off x="3635794" y="2082857"/>
            <a:ext cx="525960" cy="399240"/>
            <a:chOff x="3635794" y="2082857"/>
            <a:chExt cx="5259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643FA0-5D57-B140-8A95-99BC69D6D9C3}"/>
                    </a:ext>
                  </a:extLst>
                </p14:cNvPr>
                <p14:cNvContentPartPr/>
                <p14:nvPr/>
              </p14:nvContentPartPr>
              <p14:xfrm>
                <a:off x="3664954" y="2173577"/>
                <a:ext cx="360" cy="30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643FA0-5D57-B140-8A95-99BC69D6D9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6314" y="2164937"/>
                  <a:ext cx="18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64EC16-8AAC-2941-B465-1B43E49F6135}"/>
                    </a:ext>
                  </a:extLst>
                </p14:cNvPr>
                <p14:cNvContentPartPr/>
                <p14:nvPr/>
              </p14:nvContentPartPr>
              <p14:xfrm>
                <a:off x="3635794" y="2234417"/>
                <a:ext cx="103320" cy="100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64EC16-8AAC-2941-B465-1B43E49F61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6794" y="2225777"/>
                  <a:ext cx="120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8E8643-4310-4747-A237-C2AAA1494FAA}"/>
                    </a:ext>
                  </a:extLst>
                </p14:cNvPr>
                <p14:cNvContentPartPr/>
                <p14:nvPr/>
              </p14:nvContentPartPr>
              <p14:xfrm>
                <a:off x="3816154" y="2255297"/>
                <a:ext cx="360" cy="182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8E8643-4310-4747-A237-C2AAA1494F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07514" y="2246297"/>
                  <a:ext cx="18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E8059E-BA7E-B345-B02A-588213DDED94}"/>
                    </a:ext>
                  </a:extLst>
                </p14:cNvPr>
                <p14:cNvContentPartPr/>
                <p14:nvPr/>
              </p14:nvContentPartPr>
              <p14:xfrm>
                <a:off x="3804634" y="2191217"/>
                <a:ext cx="47880" cy="83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E8059E-BA7E-B345-B02A-588213DDED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95634" y="2182217"/>
                  <a:ext cx="65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E32C95-327A-7C42-9A55-7D022CA1F44A}"/>
                    </a:ext>
                  </a:extLst>
                </p14:cNvPr>
                <p14:cNvContentPartPr/>
                <p14:nvPr/>
              </p14:nvContentPartPr>
              <p14:xfrm>
                <a:off x="3966994" y="2082857"/>
                <a:ext cx="194760" cy="293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E32C95-327A-7C42-9A55-7D022CA1F4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58354" y="2074217"/>
                  <a:ext cx="2124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36AD0C-B682-0544-A263-D25292A566C8}"/>
              </a:ext>
            </a:extLst>
          </p:cNvPr>
          <p:cNvGrpSpPr/>
          <p:nvPr/>
        </p:nvGrpSpPr>
        <p:grpSpPr>
          <a:xfrm>
            <a:off x="3130714" y="2562017"/>
            <a:ext cx="910440" cy="288000"/>
            <a:chOff x="3130714" y="2562017"/>
            <a:chExt cx="91044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D4D52-C0F7-1B45-8AA8-7738BCBD7F71}"/>
                    </a:ext>
                  </a:extLst>
                </p14:cNvPr>
                <p14:cNvContentPartPr/>
                <p14:nvPr/>
              </p14:nvContentPartPr>
              <p14:xfrm>
                <a:off x="3130714" y="2717177"/>
                <a:ext cx="239040" cy="132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D4D52-C0F7-1B45-8AA8-7738BCBD7F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21714" y="2708537"/>
                  <a:ext cx="25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9695F7-3CE4-1F45-AA6F-3EA473EE8BD7}"/>
                    </a:ext>
                  </a:extLst>
                </p14:cNvPr>
                <p14:cNvContentPartPr/>
                <p14:nvPr/>
              </p14:nvContentPartPr>
              <p14:xfrm>
                <a:off x="3532834" y="2706737"/>
                <a:ext cx="12672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9695F7-3CE4-1F45-AA6F-3EA473EE8B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23834" y="2697737"/>
                  <a:ext cx="144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FDAA9E-FEE1-D14E-9FD8-10306A16047E}"/>
                    </a:ext>
                  </a:extLst>
                </p14:cNvPr>
                <p14:cNvContentPartPr/>
                <p14:nvPr/>
              </p14:nvContentPartPr>
              <p14:xfrm>
                <a:off x="3797074" y="2751737"/>
                <a:ext cx="106200" cy="7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FDAA9E-FEE1-D14E-9FD8-10306A1604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88074" y="2742737"/>
                  <a:ext cx="123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575AE2-A9B7-D748-BC34-F8A5B79DCAC6}"/>
                    </a:ext>
                  </a:extLst>
                </p14:cNvPr>
                <p14:cNvContentPartPr/>
                <p14:nvPr/>
              </p14:nvContentPartPr>
              <p14:xfrm>
                <a:off x="3916234" y="2562017"/>
                <a:ext cx="124920" cy="218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575AE2-A9B7-D748-BC34-F8A5B79DCA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07594" y="2553017"/>
                  <a:ext cx="1425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544CB3-7D75-4C43-99DF-F0A01BB6EC5E}"/>
              </a:ext>
            </a:extLst>
          </p:cNvPr>
          <p:cNvGrpSpPr/>
          <p:nvPr/>
        </p:nvGrpSpPr>
        <p:grpSpPr>
          <a:xfrm>
            <a:off x="4397194" y="2619977"/>
            <a:ext cx="1435680" cy="609840"/>
            <a:chOff x="4397194" y="2619977"/>
            <a:chExt cx="143568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A38D94-1414-6445-A159-446652FAFF06}"/>
                    </a:ext>
                  </a:extLst>
                </p14:cNvPr>
                <p14:cNvContentPartPr/>
                <p14:nvPr/>
              </p14:nvContentPartPr>
              <p14:xfrm>
                <a:off x="4397194" y="2619977"/>
                <a:ext cx="4320" cy="328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A38D94-1414-6445-A159-446652FAFF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88194" y="2611337"/>
                  <a:ext cx="21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DFA655-F075-2F47-B893-C900761A7F76}"/>
                    </a:ext>
                  </a:extLst>
                </p14:cNvPr>
                <p14:cNvContentPartPr/>
                <p14:nvPr/>
              </p14:nvContentPartPr>
              <p14:xfrm>
                <a:off x="4541914" y="2712497"/>
                <a:ext cx="115920" cy="15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DFA655-F075-2F47-B893-C900761A7F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2914" y="2703857"/>
                  <a:ext cx="13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05B369-593D-164A-BC52-6412CF4C5ABF}"/>
                    </a:ext>
                  </a:extLst>
                </p14:cNvPr>
                <p14:cNvContentPartPr/>
                <p14:nvPr/>
              </p14:nvContentPartPr>
              <p14:xfrm>
                <a:off x="4787434" y="2754617"/>
                <a:ext cx="147960" cy="47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05B369-593D-164A-BC52-6412CF4C5A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78794" y="2745617"/>
                  <a:ext cx="1656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534364-93A8-B049-A02B-27ABE25B05BA}"/>
                    </a:ext>
                  </a:extLst>
                </p14:cNvPr>
                <p14:cNvContentPartPr/>
                <p14:nvPr/>
              </p14:nvContentPartPr>
              <p14:xfrm>
                <a:off x="4966354" y="2878097"/>
                <a:ext cx="463320" cy="194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534364-93A8-B049-A02B-27ABE25B05B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57354" y="2869097"/>
                  <a:ext cx="480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67A94F-D21D-994B-985D-AA5E09FF9E43}"/>
                    </a:ext>
                  </a:extLst>
                </p14:cNvPr>
                <p14:cNvContentPartPr/>
                <p14:nvPr/>
              </p14:nvContentPartPr>
              <p14:xfrm>
                <a:off x="5496634" y="2897897"/>
                <a:ext cx="77400" cy="17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67A94F-D21D-994B-985D-AA5E09FF9E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87634" y="2889257"/>
                  <a:ext cx="95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BBB9F7-AA6B-A147-94FF-A5AA7A47071E}"/>
                    </a:ext>
                  </a:extLst>
                </p14:cNvPr>
                <p14:cNvContentPartPr/>
                <p14:nvPr/>
              </p14:nvContentPartPr>
              <p14:xfrm>
                <a:off x="5704714" y="2869457"/>
                <a:ext cx="128160" cy="164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BBB9F7-AA6B-A147-94FF-A5AA7A4707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95714" y="2860817"/>
                  <a:ext cx="145800" cy="18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1C80BDB-8DDF-8D48-8221-8F32B43CF213}"/>
              </a:ext>
            </a:extLst>
          </p:cNvPr>
          <p:cNvSpPr txBox="1"/>
          <p:nvPr/>
        </p:nvSpPr>
        <p:spPr>
          <a:xfrm>
            <a:off x="533400" y="4194585"/>
            <a:ext cx="85075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P(at </a:t>
            </a:r>
            <a:r>
              <a:rPr lang="en-US" sz="2500" dirty="0" err="1"/>
              <a:t>leaset</a:t>
            </a:r>
            <a:r>
              <a:rPr lang="en-US" sz="2500" dirty="0"/>
              <a:t> one person making at least 8 correct prediction )</a:t>
            </a:r>
          </a:p>
          <a:p>
            <a:r>
              <a:rPr lang="en-US" sz="2500" dirty="0"/>
              <a:t>=1 – p(all of them making less than 8 correct prediction )</a:t>
            </a:r>
          </a:p>
          <a:p>
            <a:r>
              <a:rPr lang="en-US" sz="2500" dirty="0"/>
              <a:t>= 1 – (p(one person making less than 8 correct prediction)) ^50</a:t>
            </a:r>
          </a:p>
          <a:p>
            <a:r>
              <a:rPr lang="en-US" sz="2500" dirty="0"/>
              <a:t>= 1 – (1-(0.0547))^50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630" y="999201"/>
            <a:ext cx="8610600" cy="533400"/>
          </a:xfrm>
        </p:spPr>
        <p:txBody>
          <a:bodyPr/>
          <a:lstStyle/>
          <a:p>
            <a:r>
              <a:rPr lang="en-US" altLang="en-US" dirty="0"/>
              <a:t>Effect of Multiple Comparison Procedure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2180496"/>
            <a:ext cx="11197520" cy="41428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700" dirty="0"/>
              <a:t>Many algorithms employ the following greedy strategy: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 model: M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Alternative model: M’ = M </a:t>
            </a:r>
            <a:r>
              <a:rPr lang="en-US" altLang="en-US" sz="2400" dirty="0">
                <a:sym typeface="Symbol" charset="2"/>
              </a:rPr>
              <a:t>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charset="2"/>
              </a:rPr>
              <a:t>,   </a:t>
            </a:r>
            <a:br>
              <a:rPr lang="en-US" altLang="en-US" sz="2400" dirty="0">
                <a:sym typeface="Symbol" charset="2"/>
              </a:rPr>
            </a:br>
            <a:r>
              <a:rPr lang="en-US" altLang="en-US" sz="2400" dirty="0">
                <a:sym typeface="Symbol" charset="2"/>
              </a:rPr>
              <a:t>where  is a component to be added to the model (e.g., a test condition of a decision tree)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Keep M’ if improvement, </a:t>
            </a:r>
            <a:r>
              <a:rPr lang="en-US" altLang="en-US" sz="2400" dirty="0">
                <a:sym typeface="Symbol" charset="2"/>
              </a:rPr>
              <a:t>(M,M’) &gt; 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Often times, </a:t>
            </a:r>
            <a:r>
              <a:rPr lang="en-US" altLang="en-US" sz="2400" dirty="0">
                <a:sym typeface="Symbol" charset="2"/>
              </a:rPr>
              <a:t> is chosen from a set of alternative components,  = {</a:t>
            </a:r>
            <a:r>
              <a:rPr lang="en-US" altLang="en-US" sz="2400" baseline="-25000" dirty="0">
                <a:sym typeface="Symbol" charset="2"/>
              </a:rPr>
              <a:t>1</a:t>
            </a:r>
            <a:r>
              <a:rPr lang="en-US" altLang="en-US" sz="2400" dirty="0">
                <a:sym typeface="Symbol" charset="2"/>
              </a:rPr>
              <a:t>, </a:t>
            </a:r>
            <a:r>
              <a:rPr lang="en-US" altLang="en-US" sz="2400" baseline="-25000" dirty="0">
                <a:sym typeface="Symbol" charset="2"/>
              </a:rPr>
              <a:t>2</a:t>
            </a:r>
            <a:r>
              <a:rPr lang="en-US" altLang="en-US" sz="2400" dirty="0">
                <a:sym typeface="Symbol" charset="2"/>
              </a:rPr>
              <a:t>, …, </a:t>
            </a:r>
            <a:r>
              <a:rPr lang="en-US" altLang="en-US" sz="2400" baseline="-25000" dirty="0">
                <a:sym typeface="Symbol" charset="2"/>
              </a:rPr>
              <a:t>k</a:t>
            </a:r>
            <a:r>
              <a:rPr lang="en-US" altLang="en-US" sz="2400" dirty="0">
                <a:sym typeface="Symbol" charset="2"/>
              </a:rPr>
              <a:t>}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If many alternatives are available, one may inadvertently add irrelevant components to the model, resulting in model overfitting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5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913109" y="926887"/>
            <a:ext cx="8610600" cy="533400"/>
          </a:xfrm>
        </p:spPr>
        <p:txBody>
          <a:bodyPr/>
          <a:lstStyle/>
          <a:p>
            <a:r>
              <a:rPr lang="en-US" altLang="en-US" dirty="0"/>
              <a:t>Effect of Multiple Comparison - Example</a:t>
            </a:r>
          </a:p>
        </p:txBody>
      </p:sp>
      <p:pic>
        <p:nvPicPr>
          <p:cNvPr id="18434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79" y="1721604"/>
            <a:ext cx="510063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480448" y="5684004"/>
            <a:ext cx="590574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Use additional 100 noisy variables generated from a uniform distribution along with X and Y as attributes.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Use 30% of the data for training and 70% of the data for testing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87" y="3996099"/>
            <a:ext cx="3071435" cy="222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42" y="1713667"/>
            <a:ext cx="3381402" cy="245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692685" y="6222613"/>
            <a:ext cx="3586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Using only X and Y as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Notes on Overfitting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500" dirty="0"/>
              <a:t>Overfitting results in decision trees that are </a:t>
            </a:r>
            <a:r>
              <a:rPr lang="en-US" altLang="en-US" sz="2500" u="sng" dirty="0"/>
              <a:t>more complex</a:t>
            </a:r>
            <a:r>
              <a:rPr lang="en-US" altLang="en-US" sz="2500" dirty="0"/>
              <a:t> than necessary</a:t>
            </a:r>
          </a:p>
          <a:p>
            <a:endParaRPr lang="en-US" altLang="en-US" sz="2500" dirty="0"/>
          </a:p>
          <a:p>
            <a:r>
              <a:rPr lang="en-US" altLang="en-US" sz="2500" dirty="0"/>
              <a:t>Training error does not provide a good estimate of how well the tree will perform on previously unseen records</a:t>
            </a:r>
          </a:p>
          <a:p>
            <a:endParaRPr lang="en-US" altLang="en-US" sz="2500" dirty="0"/>
          </a:p>
          <a:p>
            <a:r>
              <a:rPr lang="en-US" altLang="en-US" sz="2500" dirty="0"/>
              <a:t>Need ways for estimating generalization errors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A43B-3BD2-E04B-9FEE-335CAF84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5A64-1769-A842-A276-A61A6773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46" y="2379790"/>
            <a:ext cx="11786654" cy="4220303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sz="2500" b="1" dirty="0"/>
              <a:t>What is Gini Index?</a:t>
            </a:r>
          </a:p>
          <a:p>
            <a:pPr fontAlgn="base"/>
            <a:r>
              <a:rPr lang="en-US" sz="2500" dirty="0"/>
              <a:t>Gini index or Gini impurity measures the degree or probability of a particular variable being wrongly classified when it is randomly chosen.</a:t>
            </a:r>
          </a:p>
          <a:p>
            <a:pPr fontAlgn="base"/>
            <a:endParaRPr lang="en-US" sz="2500" dirty="0"/>
          </a:p>
          <a:p>
            <a:pPr fontAlgn="base"/>
            <a:endParaRPr lang="en-US" sz="2500" dirty="0"/>
          </a:p>
          <a:p>
            <a:pPr fontAlgn="base"/>
            <a:endParaRPr lang="en-US" sz="2500" dirty="0"/>
          </a:p>
          <a:p>
            <a:pPr fontAlgn="base"/>
            <a:endParaRPr lang="en-US" sz="2500" dirty="0"/>
          </a:p>
          <a:p>
            <a:pPr fontAlgn="base"/>
            <a:r>
              <a:rPr lang="en-US" sz="2500" b="1" dirty="0"/>
              <a:t>But what is actually meant by ‘impurity’?</a:t>
            </a:r>
          </a:p>
          <a:p>
            <a:pPr fontAlgn="base"/>
            <a:r>
              <a:rPr lang="en-US" sz="2400" dirty="0"/>
              <a:t>If all the elements belong to a single class, then it can be called pure. </a:t>
            </a:r>
          </a:p>
          <a:p>
            <a:pPr fontAlgn="base"/>
            <a:r>
              <a:rPr lang="en-US" sz="2400" dirty="0"/>
              <a:t>The degree of Gini index varies between 0 and 1,</a:t>
            </a:r>
            <a:br>
              <a:rPr lang="en-US" sz="2400" dirty="0"/>
            </a:br>
            <a:r>
              <a:rPr lang="en-US" sz="2400" dirty="0"/>
              <a:t>0: all elements belong to a certain class or if there exists only one class, and</a:t>
            </a:r>
            <a:br>
              <a:rPr lang="en-US" sz="2400" dirty="0"/>
            </a:br>
            <a:r>
              <a:rPr lang="en-US" sz="2400" dirty="0"/>
              <a:t>1: the elements are randomly distributed across various classes.</a:t>
            </a:r>
          </a:p>
          <a:p>
            <a:pPr fontAlgn="base"/>
            <a:r>
              <a:rPr lang="en-US" sz="2400" dirty="0"/>
              <a:t>A Gini Index of 0.5 denotes equally distributed elements into some classes.</a:t>
            </a:r>
          </a:p>
          <a:p>
            <a:pPr fontAlgn="base"/>
            <a:endParaRPr lang="en-US" sz="2500" dirty="0"/>
          </a:p>
          <a:p>
            <a:pPr fontAlgn="base"/>
            <a:endParaRPr lang="en-US" sz="25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F084CD-87A5-8146-8A81-3E47EB61C751}"/>
                  </a:ext>
                </a:extLst>
              </p:cNvPr>
              <p:cNvSpPr txBox="1"/>
              <p:nvPr/>
            </p:nvSpPr>
            <p:spPr>
              <a:xfrm>
                <a:off x="3868977" y="2910076"/>
                <a:ext cx="3781484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F084CD-87A5-8146-8A81-3E47EB61C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977" y="2910076"/>
                <a:ext cx="3781484" cy="1037848"/>
              </a:xfrm>
              <a:prstGeom prst="rect">
                <a:avLst/>
              </a:prstGeom>
              <a:blipFill>
                <a:blip r:embed="rId2"/>
                <a:stretch>
                  <a:fillRect l="-1338"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AB2883-9CBA-CA47-91E0-9A05626D2220}"/>
                  </a:ext>
                </a:extLst>
              </p14:cNvPr>
              <p14:cNvContentPartPr/>
              <p14:nvPr/>
            </p14:nvContentPartPr>
            <p14:xfrm>
              <a:off x="9427608" y="2624400"/>
              <a:ext cx="1603800" cy="4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AB2883-9CBA-CA47-91E0-9A05626D22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8608" y="2615760"/>
                <a:ext cx="1621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F1B2BA-7B0F-7949-8C0C-D04E40219D13}"/>
                  </a:ext>
                </a:extLst>
              </p14:cNvPr>
              <p14:cNvContentPartPr/>
              <p14:nvPr/>
            </p14:nvContentPartPr>
            <p14:xfrm>
              <a:off x="2261088" y="60260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F1B2BA-7B0F-7949-8C0C-D04E40219D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2088" y="6017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177CB3-9CA0-C744-A2C6-6E535A38A486}"/>
                  </a:ext>
                </a:extLst>
              </p14:cNvPr>
              <p14:cNvContentPartPr/>
              <p14:nvPr/>
            </p14:nvContentPartPr>
            <p14:xfrm>
              <a:off x="4403566" y="343367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177CB3-9CA0-C744-A2C6-6E535A38A4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4566" y="3424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5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25DF5B-06E1-CE49-8A2B-94B9173A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Gini Index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F9BBA2-2B1E-004C-BF41-46E088F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17321"/>
            <a:ext cx="4695544" cy="48406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230F7-BD69-8E4B-8549-6853B4E06E51}"/>
              </a:ext>
            </a:extLst>
          </p:cNvPr>
          <p:cNvGrpSpPr/>
          <p:nvPr/>
        </p:nvGrpSpPr>
        <p:grpSpPr>
          <a:xfrm>
            <a:off x="362740" y="1813153"/>
            <a:ext cx="4413240" cy="679680"/>
            <a:chOff x="362740" y="1813153"/>
            <a:chExt cx="441324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91D412-6942-094D-8914-07D91F18C6FB}"/>
                    </a:ext>
                  </a:extLst>
                </p14:cNvPr>
                <p14:cNvContentPartPr/>
                <p14:nvPr/>
              </p14:nvContentPartPr>
              <p14:xfrm>
                <a:off x="746860" y="2197633"/>
                <a:ext cx="3563280" cy="29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91D412-6942-094D-8914-07D91F18C6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220" y="2188993"/>
                  <a:ext cx="3580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3B35D1-D0FE-1D48-BCBC-C02CF7F1CB0A}"/>
                    </a:ext>
                  </a:extLst>
                </p14:cNvPr>
                <p14:cNvContentPartPr/>
                <p14:nvPr/>
              </p14:nvContentPartPr>
              <p14:xfrm>
                <a:off x="362740" y="1931953"/>
                <a:ext cx="166680" cy="14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3B35D1-D0FE-1D48-BCBC-C02CF7F1CB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100" y="1922953"/>
                  <a:ext cx="18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9969AA-081D-A047-8CC6-410D45A6D715}"/>
                    </a:ext>
                  </a:extLst>
                </p14:cNvPr>
                <p14:cNvContentPartPr/>
                <p14:nvPr/>
              </p14:nvContentPartPr>
              <p14:xfrm>
                <a:off x="564700" y="1969033"/>
                <a:ext cx="15768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9969AA-081D-A047-8CC6-410D45A6D7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700" y="1960393"/>
                  <a:ext cx="17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0671F1-AD83-3940-ABC1-8F76B5EE3948}"/>
                    </a:ext>
                  </a:extLst>
                </p14:cNvPr>
                <p14:cNvContentPartPr/>
                <p14:nvPr/>
              </p14:nvContentPartPr>
              <p14:xfrm>
                <a:off x="639580" y="1936633"/>
                <a:ext cx="92880" cy="16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0671F1-AD83-3940-ABC1-8F76B5EE39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940" y="1927633"/>
                  <a:ext cx="110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92E0A9-C0B7-2947-BF7F-010F00952E51}"/>
                    </a:ext>
                  </a:extLst>
                </p14:cNvPr>
                <p14:cNvContentPartPr/>
                <p14:nvPr/>
              </p14:nvContentPartPr>
              <p14:xfrm>
                <a:off x="750100" y="1979113"/>
                <a:ext cx="81360" cy="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92E0A9-C0B7-2947-BF7F-010F00952E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460" y="1970113"/>
                  <a:ext cx="99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183F44-CD50-324D-AACF-D60254421210}"/>
                    </a:ext>
                  </a:extLst>
                </p14:cNvPr>
                <p14:cNvContentPartPr/>
                <p14:nvPr/>
              </p14:nvContentPartPr>
              <p14:xfrm>
                <a:off x="786820" y="1939153"/>
                <a:ext cx="11952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183F44-CD50-324D-AACF-D602544212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180" y="1930153"/>
                  <a:ext cx="13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CBEC2-511F-9C4A-A36C-2FCBABAD039E}"/>
                    </a:ext>
                  </a:extLst>
                </p14:cNvPr>
                <p14:cNvContentPartPr/>
                <p14:nvPr/>
              </p14:nvContentPartPr>
              <p14:xfrm>
                <a:off x="916780" y="1984513"/>
                <a:ext cx="221040" cy="12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CBEC2-511F-9C4A-A36C-2FCBABAD03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8140" y="1975513"/>
                  <a:ext cx="238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BEFC0F6-634A-6D4C-8F5E-FD6BA212DCDB}"/>
                    </a:ext>
                  </a:extLst>
                </p14:cNvPr>
                <p14:cNvContentPartPr/>
                <p14:nvPr/>
              </p14:nvContentPartPr>
              <p14:xfrm>
                <a:off x="1137820" y="1992073"/>
                <a:ext cx="3240" cy="11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BEFC0F6-634A-6D4C-8F5E-FD6BA212DC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8820" y="1983073"/>
                  <a:ext cx="20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EDD8A2-94F3-3440-8254-E162A4428A52}"/>
                    </a:ext>
                  </a:extLst>
                </p14:cNvPr>
                <p14:cNvContentPartPr/>
                <p14:nvPr/>
              </p14:nvContentPartPr>
              <p14:xfrm>
                <a:off x="1116940" y="1953193"/>
                <a:ext cx="161280" cy="3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EDD8A2-94F3-3440-8254-E162A4428A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7940" y="1944193"/>
                  <a:ext cx="17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2700AA-DF12-6045-8648-13AC025EA820}"/>
                    </a:ext>
                  </a:extLst>
                </p14:cNvPr>
                <p14:cNvContentPartPr/>
                <p14:nvPr/>
              </p14:nvContentPartPr>
              <p14:xfrm>
                <a:off x="1229980" y="1896673"/>
                <a:ext cx="8784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2700AA-DF12-6045-8648-13AC025EA8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20980" y="1887673"/>
                  <a:ext cx="105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9D4E24-B6AB-1E4E-AEB8-34F4E860B162}"/>
                    </a:ext>
                  </a:extLst>
                </p14:cNvPr>
                <p14:cNvContentPartPr/>
                <p14:nvPr/>
              </p14:nvContentPartPr>
              <p14:xfrm>
                <a:off x="1363180" y="1988833"/>
                <a:ext cx="127080" cy="10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9D4E24-B6AB-1E4E-AEB8-34F4E860B1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54180" y="1980193"/>
                  <a:ext cx="144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F7DE7C-3E1B-AF47-AAEC-7CEABFB45F41}"/>
                    </a:ext>
                  </a:extLst>
                </p14:cNvPr>
                <p14:cNvContentPartPr/>
                <p14:nvPr/>
              </p14:nvContentPartPr>
              <p14:xfrm>
                <a:off x="1506460" y="1981993"/>
                <a:ext cx="181800" cy="45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F7DE7C-3E1B-AF47-AAEC-7CEABFB45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7820" y="1973353"/>
                  <a:ext cx="19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378B9E-3455-5C4B-B11B-3B3BA4597BAC}"/>
                    </a:ext>
                  </a:extLst>
                </p14:cNvPr>
                <p14:cNvContentPartPr/>
                <p14:nvPr/>
              </p14:nvContentPartPr>
              <p14:xfrm>
                <a:off x="1610140" y="1961113"/>
                <a:ext cx="214560" cy="18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378B9E-3455-5C4B-B11B-3B3BA4597B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1140" y="195247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7F1A6D-A8B8-774B-8D1A-810F578426E1}"/>
                    </a:ext>
                  </a:extLst>
                </p14:cNvPr>
                <p14:cNvContentPartPr/>
                <p14:nvPr/>
              </p14:nvContentPartPr>
              <p14:xfrm>
                <a:off x="1828300" y="1990273"/>
                <a:ext cx="92520" cy="10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7F1A6D-A8B8-774B-8D1A-810F578426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9660" y="1981273"/>
                  <a:ext cx="110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209843-03F3-B149-9F54-B001131DCE9C}"/>
                    </a:ext>
                  </a:extLst>
                </p14:cNvPr>
                <p14:cNvContentPartPr/>
                <p14:nvPr/>
              </p14:nvContentPartPr>
              <p14:xfrm>
                <a:off x="4653580" y="2053993"/>
                <a:ext cx="2844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209843-03F3-B149-9F54-B001131DCE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940" y="2045353"/>
                  <a:ext cx="46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960827-122B-E542-ABDA-2DC78992AF79}"/>
                    </a:ext>
                  </a:extLst>
                </p14:cNvPr>
                <p14:cNvContentPartPr/>
                <p14:nvPr/>
              </p14:nvContentPartPr>
              <p14:xfrm>
                <a:off x="4680580" y="2072353"/>
                <a:ext cx="2124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960827-122B-E542-ABDA-2DC78992AF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71580" y="2063353"/>
                  <a:ext cx="3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22984C-DFA0-B641-B17F-A320D3521B76}"/>
                    </a:ext>
                  </a:extLst>
                </p14:cNvPr>
                <p14:cNvContentPartPr/>
                <p14:nvPr/>
              </p14:nvContentPartPr>
              <p14:xfrm>
                <a:off x="4629820" y="2072713"/>
                <a:ext cx="59760" cy="3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22984C-DFA0-B641-B17F-A320D3521B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20820" y="2063713"/>
                  <a:ext cx="77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C94404-7740-0645-A953-AA7074A954FC}"/>
                    </a:ext>
                  </a:extLst>
                </p14:cNvPr>
                <p14:cNvContentPartPr/>
                <p14:nvPr/>
              </p14:nvContentPartPr>
              <p14:xfrm>
                <a:off x="4716940" y="2038873"/>
                <a:ext cx="59040" cy="66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C94404-7740-0645-A953-AA7074A954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7940" y="2030233"/>
                  <a:ext cx="76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B21D73-7DAC-3A48-BBA4-8A878358CB48}"/>
                    </a:ext>
                  </a:extLst>
                </p14:cNvPr>
                <p14:cNvContentPartPr/>
                <p14:nvPr/>
              </p14:nvContentPartPr>
              <p14:xfrm>
                <a:off x="3937900" y="1813153"/>
                <a:ext cx="38520" cy="17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B21D73-7DAC-3A48-BBA4-8A878358CB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28900" y="1804513"/>
                  <a:ext cx="5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8E0245-9B6E-074F-8F4D-3860C85C5C4F}"/>
                    </a:ext>
                  </a:extLst>
                </p14:cNvPr>
                <p14:cNvContentPartPr/>
                <p14:nvPr/>
              </p14:nvContentPartPr>
              <p14:xfrm>
                <a:off x="4009540" y="1904233"/>
                <a:ext cx="95760" cy="8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8E0245-9B6E-074F-8F4D-3860C85C5C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0900" y="1895233"/>
                  <a:ext cx="113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DBA8BA2-2B3A-624B-A599-58C16337D212}"/>
                    </a:ext>
                  </a:extLst>
                </p14:cNvPr>
                <p14:cNvContentPartPr/>
                <p14:nvPr/>
              </p14:nvContentPartPr>
              <p14:xfrm>
                <a:off x="4135900" y="1839073"/>
                <a:ext cx="292680" cy="19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DBA8BA2-2B3A-624B-A599-58C16337D2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27260" y="1830433"/>
                  <a:ext cx="310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12A626-4340-4A43-A893-7279E59A17F5}"/>
                    </a:ext>
                  </a:extLst>
                </p14:cNvPr>
                <p14:cNvContentPartPr/>
                <p14:nvPr/>
              </p14:nvContentPartPr>
              <p14:xfrm>
                <a:off x="4406260" y="1839073"/>
                <a:ext cx="148320" cy="17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12A626-4340-4A43-A893-7279E59A17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97620" y="1830073"/>
                  <a:ext cx="165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BA1FEE-17EA-EE48-B073-455CEA621C9C}"/>
              </a:ext>
            </a:extLst>
          </p:cNvPr>
          <p:cNvGrpSpPr/>
          <p:nvPr/>
        </p:nvGrpSpPr>
        <p:grpSpPr>
          <a:xfrm>
            <a:off x="119020" y="2444953"/>
            <a:ext cx="698400" cy="528480"/>
            <a:chOff x="119020" y="2444953"/>
            <a:chExt cx="69840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01B149-F4AC-E942-985B-ED4D8CB5CEAA}"/>
                    </a:ext>
                  </a:extLst>
                </p14:cNvPr>
                <p14:cNvContentPartPr/>
                <p14:nvPr/>
              </p14:nvContentPartPr>
              <p14:xfrm>
                <a:off x="540220" y="2444953"/>
                <a:ext cx="273240" cy="13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01B149-F4AC-E942-985B-ED4D8CB5CE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1220" y="2435953"/>
                  <a:ext cx="290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68E121-C6B0-4D4D-B9CD-ECDC748D099A}"/>
                    </a:ext>
                  </a:extLst>
                </p14:cNvPr>
                <p14:cNvContentPartPr/>
                <p14:nvPr/>
              </p14:nvContentPartPr>
              <p14:xfrm>
                <a:off x="497740" y="2516233"/>
                <a:ext cx="186480" cy="11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68E121-C6B0-4D4D-B9CD-ECDC748D09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100" y="2507593"/>
                  <a:ext cx="20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E10B2E-502B-DC49-9CCC-2CE49CE0A8E4}"/>
                    </a:ext>
                  </a:extLst>
                </p14:cNvPr>
                <p14:cNvContentPartPr/>
                <p14:nvPr/>
              </p14:nvContentPartPr>
              <p14:xfrm>
                <a:off x="119020" y="2649433"/>
                <a:ext cx="63000" cy="26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E10B2E-502B-DC49-9CCC-2CE49CE0A8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380" y="2640433"/>
                  <a:ext cx="80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73F009-B9E7-984B-A388-4495823EB46C}"/>
                    </a:ext>
                  </a:extLst>
                </p14:cNvPr>
                <p14:cNvContentPartPr/>
                <p14:nvPr/>
              </p14:nvContentPartPr>
              <p14:xfrm>
                <a:off x="279580" y="2709553"/>
                <a:ext cx="7920" cy="20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73F009-B9E7-984B-A388-4495823EB4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0580" y="2700553"/>
                  <a:ext cx="2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D7A4DA-A54F-0449-8E66-F230A4A7F1C4}"/>
                    </a:ext>
                  </a:extLst>
                </p14:cNvPr>
                <p14:cNvContentPartPr/>
                <p14:nvPr/>
              </p14:nvContentPartPr>
              <p14:xfrm>
                <a:off x="275620" y="2706313"/>
                <a:ext cx="70200" cy="10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D7A4DA-A54F-0449-8E66-F230A4A7F1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6620" y="2697313"/>
                  <a:ext cx="87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84FA91E-8484-ED4A-A9C0-94409BD50E9E}"/>
                    </a:ext>
                  </a:extLst>
                </p14:cNvPr>
                <p14:cNvContentPartPr/>
                <p14:nvPr/>
              </p14:nvContentPartPr>
              <p14:xfrm>
                <a:off x="305860" y="2854273"/>
                <a:ext cx="52560" cy="79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84FA91E-8484-ED4A-A9C0-94409BD50E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220" y="2845273"/>
                  <a:ext cx="70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EBC66F-9A6E-0F41-89F0-80564A77446C}"/>
                    </a:ext>
                  </a:extLst>
                </p14:cNvPr>
                <p14:cNvContentPartPr/>
                <p14:nvPr/>
              </p14:nvContentPartPr>
              <p14:xfrm>
                <a:off x="458860" y="2801713"/>
                <a:ext cx="32400" cy="7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EBC66F-9A6E-0F41-89F0-80564A7744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9860" y="2792713"/>
                  <a:ext cx="50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FBB5FF-6A28-CC49-A321-EF4AB5E4261F}"/>
                    </a:ext>
                  </a:extLst>
                </p14:cNvPr>
                <p14:cNvContentPartPr/>
                <p14:nvPr/>
              </p14:nvContentPartPr>
              <p14:xfrm>
                <a:off x="503500" y="2767873"/>
                <a:ext cx="147960" cy="118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FBB5FF-6A28-CC49-A321-EF4AB5E426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4500" y="2758873"/>
                  <a:ext cx="16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CD8E8B-99E3-C94E-9BCD-117AB45370C3}"/>
                    </a:ext>
                  </a:extLst>
                </p14:cNvPr>
                <p14:cNvContentPartPr/>
                <p14:nvPr/>
              </p14:nvContentPartPr>
              <p14:xfrm>
                <a:off x="714820" y="2699113"/>
                <a:ext cx="102600" cy="27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CD8E8B-99E3-C94E-9BCD-117AB45370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5820" y="2690473"/>
                  <a:ext cx="12024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CAD7A2-E1DA-934F-93A2-7A1BB1802B5A}"/>
                  </a:ext>
                </a:extLst>
              </p14:cNvPr>
              <p14:cNvContentPartPr/>
              <p14:nvPr/>
            </p14:nvContentPartPr>
            <p14:xfrm>
              <a:off x="899140" y="2696953"/>
              <a:ext cx="4077000" cy="90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CAD7A2-E1DA-934F-93A2-7A1BB1802B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3500" y="2625313"/>
                <a:ext cx="4148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2F592CC-C2BF-D542-9767-1CCD8CCC5E3D}"/>
                  </a:ext>
                </a:extLst>
              </p14:cNvPr>
              <p14:cNvContentPartPr/>
              <p14:nvPr/>
            </p14:nvContentPartPr>
            <p14:xfrm>
              <a:off x="936940" y="3571753"/>
              <a:ext cx="4116600" cy="67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2F592CC-C2BF-D542-9767-1CCD8CCC5E3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0940" y="3500113"/>
                <a:ext cx="4188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35D11A8-B1D3-1242-81AC-8592B4A348FB}"/>
                  </a:ext>
                </a:extLst>
              </p14:cNvPr>
              <p14:cNvContentPartPr/>
              <p14:nvPr/>
            </p14:nvContentPartPr>
            <p14:xfrm>
              <a:off x="902020" y="3936073"/>
              <a:ext cx="3926520" cy="96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35D11A8-B1D3-1242-81AC-8592B4A348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6380" y="3864433"/>
                <a:ext cx="3998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2B8D4C8-3944-3244-A724-F1DC2ED776F0}"/>
                  </a:ext>
                </a:extLst>
              </p14:cNvPr>
              <p14:cNvContentPartPr/>
              <p14:nvPr/>
            </p14:nvContentPartPr>
            <p14:xfrm>
              <a:off x="913900" y="4866673"/>
              <a:ext cx="4039920" cy="26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2B8D4C8-3944-3244-A724-F1DC2ED776F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8260" y="4794673"/>
                <a:ext cx="4111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BD404F7-924B-1943-8F1A-E8F9070429B7}"/>
                  </a:ext>
                </a:extLst>
              </p14:cNvPr>
              <p14:cNvContentPartPr/>
              <p14:nvPr/>
            </p14:nvContentPartPr>
            <p14:xfrm>
              <a:off x="889060" y="6012193"/>
              <a:ext cx="4192200" cy="89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BD404F7-924B-1943-8F1A-E8F9070429B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3420" y="5940553"/>
                <a:ext cx="4263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C2E5DC-2A26-2D40-9F1B-69B8C04A8550}"/>
                  </a:ext>
                </a:extLst>
              </p14:cNvPr>
              <p14:cNvContentPartPr/>
              <p14:nvPr/>
            </p14:nvContentPartPr>
            <p14:xfrm>
              <a:off x="831460" y="6439873"/>
              <a:ext cx="4012200" cy="111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C2E5DC-2A26-2D40-9F1B-69B8C04A85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5460" y="6368233"/>
                <a:ext cx="4083840" cy="25488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7EF075AC-031B-4449-975D-47455B96DA3E}"/>
              </a:ext>
            </a:extLst>
          </p:cNvPr>
          <p:cNvSpPr txBox="1"/>
          <p:nvPr/>
        </p:nvSpPr>
        <p:spPr>
          <a:xfrm>
            <a:off x="5243353" y="2017115"/>
            <a:ext cx="6515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calculate the Gini index for feature / attribute “past trend”</a:t>
            </a:r>
          </a:p>
          <a:p>
            <a:endParaRPr lang="en-US" dirty="0"/>
          </a:p>
          <a:p>
            <a:r>
              <a:rPr lang="en-US" dirty="0"/>
              <a:t>Step1: find the values of this features (positive, negative)</a:t>
            </a:r>
          </a:p>
          <a:p>
            <a:r>
              <a:rPr lang="en-US" dirty="0"/>
              <a:t>Step2: For each value of this feature, we look at the corresponding labels and calculate the GI for this value. 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84C4DA7-8EEE-404A-89A4-365B1F85F350}"/>
              </a:ext>
            </a:extLst>
          </p:cNvPr>
          <p:cNvGrpSpPr/>
          <p:nvPr/>
        </p:nvGrpSpPr>
        <p:grpSpPr>
          <a:xfrm>
            <a:off x="5587780" y="3619633"/>
            <a:ext cx="1106640" cy="284040"/>
            <a:chOff x="5587780" y="3619633"/>
            <a:chExt cx="11066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243B15-FF48-2842-ACF9-BB257D7CFB42}"/>
                    </a:ext>
                  </a:extLst>
                </p14:cNvPr>
                <p14:cNvContentPartPr/>
                <p14:nvPr/>
              </p14:nvContentPartPr>
              <p14:xfrm>
                <a:off x="5604700" y="3619633"/>
                <a:ext cx="15840" cy="28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243B15-FF48-2842-ACF9-BB257D7CFB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5700" y="3610633"/>
                  <a:ext cx="3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EE7337-D9AD-B348-A2B8-468BAA86AD48}"/>
                    </a:ext>
                  </a:extLst>
                </p14:cNvPr>
                <p14:cNvContentPartPr/>
                <p14:nvPr/>
              </p14:nvContentPartPr>
              <p14:xfrm>
                <a:off x="5587780" y="3619993"/>
                <a:ext cx="104760" cy="143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EE7337-D9AD-B348-A2B8-468BAA86AD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79140" y="3610993"/>
                  <a:ext cx="12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4F5F41-9D56-AA41-AE5B-54845A2770AC}"/>
                    </a:ext>
                  </a:extLst>
                </p14:cNvPr>
                <p14:cNvContentPartPr/>
                <p14:nvPr/>
              </p14:nvContentPartPr>
              <p14:xfrm>
                <a:off x="5711980" y="3718273"/>
                <a:ext cx="90360" cy="12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4F5F41-9D56-AA41-AE5B-54845A2770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2980" y="3709633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B8F5E26-C087-DF47-B3AA-5CA2E329DF23}"/>
                    </a:ext>
                  </a:extLst>
                </p14:cNvPr>
                <p14:cNvContentPartPr/>
                <p14:nvPr/>
              </p14:nvContentPartPr>
              <p14:xfrm>
                <a:off x="5812420" y="3713593"/>
                <a:ext cx="41760" cy="9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B8F5E26-C087-DF47-B3AA-5CA2E329DF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03780" y="3704593"/>
                  <a:ext cx="5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55B8C6-D90B-7C48-B772-A0486C54D34B}"/>
                    </a:ext>
                  </a:extLst>
                </p14:cNvPr>
                <p14:cNvContentPartPr/>
                <p14:nvPr/>
              </p14:nvContentPartPr>
              <p14:xfrm>
                <a:off x="5909260" y="3756793"/>
                <a:ext cx="2520" cy="85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55B8C6-D90B-7C48-B772-A0486C54D3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00620" y="3748153"/>
                  <a:ext cx="20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5871EF-B9B1-4344-B210-2289204A844C}"/>
                    </a:ext>
                  </a:extLst>
                </p14:cNvPr>
                <p14:cNvContentPartPr/>
                <p14:nvPr/>
              </p14:nvContentPartPr>
              <p14:xfrm>
                <a:off x="5991340" y="3682273"/>
                <a:ext cx="3240" cy="2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5871EF-B9B1-4344-B210-2289204A8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82340" y="3673273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0375D7-607E-B049-8C82-05CEE944E752}"/>
                    </a:ext>
                  </a:extLst>
                </p14:cNvPr>
                <p14:cNvContentPartPr/>
                <p14:nvPr/>
              </p14:nvContentPartPr>
              <p14:xfrm>
                <a:off x="6039220" y="3692353"/>
                <a:ext cx="40680" cy="14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0375D7-607E-B049-8C82-05CEE944E7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30580" y="3683713"/>
                  <a:ext cx="5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1197510-C971-3444-A621-EC588B836D1B}"/>
                    </a:ext>
                  </a:extLst>
                </p14:cNvPr>
                <p14:cNvContentPartPr/>
                <p14:nvPr/>
              </p14:nvContentPartPr>
              <p14:xfrm>
                <a:off x="5983780" y="3779833"/>
                <a:ext cx="288720" cy="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1197510-C971-3444-A621-EC588B836D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74780" y="3771193"/>
                  <a:ext cx="30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E341BA-8352-0D49-9C09-67C56B5802D1}"/>
                    </a:ext>
                  </a:extLst>
                </p14:cNvPr>
                <p14:cNvContentPartPr/>
                <p14:nvPr/>
              </p14:nvContentPartPr>
              <p14:xfrm>
                <a:off x="6276460" y="3786673"/>
                <a:ext cx="7200" cy="78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E341BA-8352-0D49-9C09-67C56B5802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67460" y="3777673"/>
                  <a:ext cx="2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F9C543-EBCC-1744-957D-F8728B8E02F4}"/>
                    </a:ext>
                  </a:extLst>
                </p14:cNvPr>
                <p14:cNvContentPartPr/>
                <p14:nvPr/>
              </p14:nvContentPartPr>
              <p14:xfrm>
                <a:off x="6303100" y="3685873"/>
                <a:ext cx="34200" cy="61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F9C543-EBCC-1744-957D-F8728B8E02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94460" y="3676873"/>
                  <a:ext cx="51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2877879-EC39-9C49-9A78-4071FCB72447}"/>
                    </a:ext>
                  </a:extLst>
                </p14:cNvPr>
                <p14:cNvContentPartPr/>
                <p14:nvPr/>
              </p14:nvContentPartPr>
              <p14:xfrm>
                <a:off x="6357100" y="3721873"/>
                <a:ext cx="179640" cy="172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2877879-EC39-9C49-9A78-4071FCB724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48460" y="3712873"/>
                  <a:ext cx="197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FF959F-165A-3343-9D4B-90EE56083472}"/>
                    </a:ext>
                  </a:extLst>
                </p14:cNvPr>
                <p14:cNvContentPartPr/>
                <p14:nvPr/>
              </p14:nvContentPartPr>
              <p14:xfrm>
                <a:off x="6550420" y="3764353"/>
                <a:ext cx="10440" cy="77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FF959F-165A-3343-9D4B-90EE560834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1780" y="3755353"/>
                  <a:ext cx="28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2C744F-64C8-F844-A4EC-645BCC7ECFDA}"/>
                    </a:ext>
                  </a:extLst>
                </p14:cNvPr>
                <p14:cNvContentPartPr/>
                <p14:nvPr/>
              </p14:nvContentPartPr>
              <p14:xfrm>
                <a:off x="6559060" y="3710713"/>
                <a:ext cx="18720" cy="12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2C744F-64C8-F844-A4EC-645BCC7ECF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0060" y="3702073"/>
                  <a:ext cx="3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D845191-6096-1840-A3DE-49A195DCF342}"/>
                    </a:ext>
                  </a:extLst>
                </p14:cNvPr>
                <p14:cNvContentPartPr/>
                <p14:nvPr/>
              </p14:nvContentPartPr>
              <p14:xfrm>
                <a:off x="6539620" y="3706393"/>
                <a:ext cx="154800" cy="182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D845191-6096-1840-A3DE-49A195DCF3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0620" y="3697393"/>
                  <a:ext cx="1724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182097A-4F6B-014D-96B8-569666DA45FB}"/>
              </a:ext>
            </a:extLst>
          </p:cNvPr>
          <p:cNvGrpSpPr/>
          <p:nvPr/>
        </p:nvGrpSpPr>
        <p:grpSpPr>
          <a:xfrm>
            <a:off x="6845260" y="3531793"/>
            <a:ext cx="1125360" cy="536760"/>
            <a:chOff x="6845260" y="3531793"/>
            <a:chExt cx="112536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D81E79-6A8A-604A-A107-AD94B03964FB}"/>
                    </a:ext>
                  </a:extLst>
                </p14:cNvPr>
                <p14:cNvContentPartPr/>
                <p14:nvPr/>
              </p14:nvContentPartPr>
              <p14:xfrm>
                <a:off x="6868660" y="3704953"/>
                <a:ext cx="1800" cy="8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D81E79-6A8A-604A-A107-AD94B03964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59660" y="3696313"/>
                  <a:ext cx="1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0D3ED8E-1577-2C4D-8814-F4F22BE5DDD2}"/>
                    </a:ext>
                  </a:extLst>
                </p14:cNvPr>
                <p14:cNvContentPartPr/>
                <p14:nvPr/>
              </p14:nvContentPartPr>
              <p14:xfrm>
                <a:off x="6845260" y="3788473"/>
                <a:ext cx="13680" cy="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0D3ED8E-1577-2C4D-8814-F4F22BE5D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6260" y="3779833"/>
                  <a:ext cx="31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B3757E-8601-0E42-A5F1-8AD111DEF45F}"/>
                    </a:ext>
                  </a:extLst>
                </p14:cNvPr>
                <p14:cNvContentPartPr/>
                <p14:nvPr/>
              </p14:nvContentPartPr>
              <p14:xfrm>
                <a:off x="6866500" y="3604153"/>
                <a:ext cx="270720" cy="316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B3757E-8601-0E42-A5F1-8AD111DEF4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57500" y="3595513"/>
                  <a:ext cx="288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EC37A2-D25B-A143-B95A-4B1DE6BA4C2B}"/>
                    </a:ext>
                  </a:extLst>
                </p14:cNvPr>
                <p14:cNvContentPartPr/>
                <p14:nvPr/>
              </p14:nvContentPartPr>
              <p14:xfrm>
                <a:off x="7257820" y="3534313"/>
                <a:ext cx="165240" cy="17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EC37A2-D25B-A143-B95A-4B1DE6BA4C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48820" y="3525673"/>
                  <a:ext cx="182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552174-26FE-794A-8ADA-452B858C432B}"/>
                    </a:ext>
                  </a:extLst>
                </p14:cNvPr>
                <p14:cNvContentPartPr/>
                <p14:nvPr/>
              </p14:nvContentPartPr>
              <p14:xfrm>
                <a:off x="7478140" y="3531793"/>
                <a:ext cx="52920" cy="29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552174-26FE-794A-8ADA-452B858C43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69140" y="3523153"/>
                  <a:ext cx="70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5DAF6C-6B8A-634E-8767-53A10EA080D0}"/>
                    </a:ext>
                  </a:extLst>
                </p14:cNvPr>
                <p14:cNvContentPartPr/>
                <p14:nvPr/>
              </p14:nvContentPartPr>
              <p14:xfrm>
                <a:off x="7503700" y="3538273"/>
                <a:ext cx="130320" cy="104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5DAF6C-6B8A-634E-8767-53A10EA080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4700" y="3529273"/>
                  <a:ext cx="147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F51FA8F-65E2-8E4C-B793-A2112ECDA410}"/>
                    </a:ext>
                  </a:extLst>
                </p14:cNvPr>
                <p14:cNvContentPartPr/>
                <p14:nvPr/>
              </p14:nvContentPartPr>
              <p14:xfrm>
                <a:off x="7270780" y="3887113"/>
                <a:ext cx="7920" cy="92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51FA8F-65E2-8E4C-B793-A2112ECDA4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61780" y="3878113"/>
                  <a:ext cx="25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B9FA66-EB37-564A-88AE-45B1E08319EA}"/>
                    </a:ext>
                  </a:extLst>
                </p14:cNvPr>
                <p14:cNvContentPartPr/>
                <p14:nvPr/>
              </p14:nvContentPartPr>
              <p14:xfrm>
                <a:off x="7301380" y="3857233"/>
                <a:ext cx="120240" cy="166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B9FA66-EB37-564A-88AE-45B1E08319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92740" y="3848593"/>
                  <a:ext cx="137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0836317-9AEE-9243-9ABA-7CF80131704B}"/>
                    </a:ext>
                  </a:extLst>
                </p14:cNvPr>
                <p14:cNvContentPartPr/>
                <p14:nvPr/>
              </p14:nvContentPartPr>
              <p14:xfrm>
                <a:off x="7502620" y="3924553"/>
                <a:ext cx="52560" cy="115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0836317-9AEE-9243-9ABA-7CF8013170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93980" y="3915553"/>
                  <a:ext cx="70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470744-4C69-4648-AA03-6AB41CECA1CC}"/>
                    </a:ext>
                  </a:extLst>
                </p14:cNvPr>
                <p14:cNvContentPartPr/>
                <p14:nvPr/>
              </p14:nvContentPartPr>
              <p14:xfrm>
                <a:off x="7482820" y="3955513"/>
                <a:ext cx="6408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470744-4C69-4648-AA03-6AB41CECA1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73820" y="3946873"/>
                  <a:ext cx="81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8F5C6A-FDE4-2B48-AA7E-13591DF33365}"/>
                    </a:ext>
                  </a:extLst>
                </p14:cNvPr>
                <p14:cNvContentPartPr/>
                <p14:nvPr/>
              </p14:nvContentPartPr>
              <p14:xfrm>
                <a:off x="7636180" y="3867313"/>
                <a:ext cx="128160" cy="147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8F5C6A-FDE4-2B48-AA7E-13591DF333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7540" y="3858313"/>
                  <a:ext cx="145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0BC967-103F-6446-B59A-B3242F9DEC05}"/>
                    </a:ext>
                  </a:extLst>
                </p14:cNvPr>
                <p14:cNvContentPartPr/>
                <p14:nvPr/>
              </p14:nvContentPartPr>
              <p14:xfrm>
                <a:off x="7793860" y="3887473"/>
                <a:ext cx="176760" cy="15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0BC967-103F-6446-B59A-B3242F9DEC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85220" y="3878833"/>
                  <a:ext cx="1944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4985CBF-FAC4-0A46-9050-A6A8DF4AEC56}"/>
              </a:ext>
            </a:extLst>
          </p:cNvPr>
          <p:cNvGrpSpPr/>
          <p:nvPr/>
        </p:nvGrpSpPr>
        <p:grpSpPr>
          <a:xfrm>
            <a:off x="5416420" y="4294633"/>
            <a:ext cx="427680" cy="417960"/>
            <a:chOff x="5416420" y="4294633"/>
            <a:chExt cx="4276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CEDFB6-4E4C-1449-A1DB-9675C8EDAEBB}"/>
                    </a:ext>
                  </a:extLst>
                </p14:cNvPr>
                <p14:cNvContentPartPr/>
                <p14:nvPr/>
              </p14:nvContentPartPr>
              <p14:xfrm>
                <a:off x="5416420" y="4355473"/>
                <a:ext cx="43560" cy="357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CEDFB6-4E4C-1449-A1DB-9675C8EDAE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07780" y="4346833"/>
                  <a:ext cx="61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DCA386-3C35-6C41-B46C-89877E41BB1D}"/>
                    </a:ext>
                  </a:extLst>
                </p14:cNvPr>
                <p14:cNvContentPartPr/>
                <p14:nvPr/>
              </p14:nvContentPartPr>
              <p14:xfrm>
                <a:off x="5475460" y="4294633"/>
                <a:ext cx="180360" cy="225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DCA386-3C35-6C41-B46C-89877E41BB1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6820" y="4285633"/>
                  <a:ext cx="198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6E78164-026F-AE47-A6F3-3BC89632DA8F}"/>
                    </a:ext>
                  </a:extLst>
                </p14:cNvPr>
                <p14:cNvContentPartPr/>
                <p14:nvPr/>
              </p14:nvContentPartPr>
              <p14:xfrm>
                <a:off x="5737900" y="4361593"/>
                <a:ext cx="106200" cy="241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6E78164-026F-AE47-A6F3-3BC89632DA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29260" y="4352953"/>
                  <a:ext cx="1238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68C4485-9001-5E45-9494-6835C989B384}"/>
              </a:ext>
            </a:extLst>
          </p:cNvPr>
          <p:cNvGrpSpPr/>
          <p:nvPr/>
        </p:nvGrpSpPr>
        <p:grpSpPr>
          <a:xfrm>
            <a:off x="5987740" y="4324513"/>
            <a:ext cx="516600" cy="541080"/>
            <a:chOff x="5987740" y="4324513"/>
            <a:chExt cx="51660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26D8DA-C404-624E-9577-B4F5858E1069}"/>
                    </a:ext>
                  </a:extLst>
                </p14:cNvPr>
                <p14:cNvContentPartPr/>
                <p14:nvPr/>
              </p14:nvContentPartPr>
              <p14:xfrm>
                <a:off x="5987740" y="4393633"/>
                <a:ext cx="180720" cy="146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26D8DA-C404-624E-9577-B4F5858E10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79100" y="4384633"/>
                  <a:ext cx="198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2A3387-BCFE-3247-8E0A-F01A83C2AC85}"/>
                    </a:ext>
                  </a:extLst>
                </p14:cNvPr>
                <p14:cNvContentPartPr/>
                <p14:nvPr/>
              </p14:nvContentPartPr>
              <p14:xfrm>
                <a:off x="6237220" y="4440073"/>
                <a:ext cx="13320" cy="425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2A3387-BCFE-3247-8E0A-F01A83C2AC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8580" y="4431433"/>
                  <a:ext cx="30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20B4F22-BB89-A741-A3E0-6551F19A530E}"/>
                    </a:ext>
                  </a:extLst>
                </p14:cNvPr>
                <p14:cNvContentPartPr/>
                <p14:nvPr/>
              </p14:nvContentPartPr>
              <p14:xfrm>
                <a:off x="6248020" y="4460233"/>
                <a:ext cx="108000" cy="7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20B4F22-BB89-A741-A3E0-6551F19A53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39020" y="4451593"/>
                  <a:ext cx="125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53ACFE-8392-5F44-A013-65E133ECC0B3}"/>
                    </a:ext>
                  </a:extLst>
                </p14:cNvPr>
                <p14:cNvContentPartPr/>
                <p14:nvPr/>
              </p14:nvContentPartPr>
              <p14:xfrm>
                <a:off x="6497500" y="4324513"/>
                <a:ext cx="6840" cy="25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53ACFE-8392-5F44-A013-65E133ECC0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88500" y="4315513"/>
                  <a:ext cx="244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F3B848A-F08C-734F-894A-8F555B07A267}"/>
              </a:ext>
            </a:extLst>
          </p:cNvPr>
          <p:cNvGrpSpPr/>
          <p:nvPr/>
        </p:nvGrpSpPr>
        <p:grpSpPr>
          <a:xfrm>
            <a:off x="6678940" y="4317673"/>
            <a:ext cx="1731240" cy="381960"/>
            <a:chOff x="6678940" y="4317673"/>
            <a:chExt cx="173124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D57B9E-297E-BF48-8796-DB57288D94D3}"/>
                    </a:ext>
                  </a:extLst>
                </p14:cNvPr>
                <p14:cNvContentPartPr/>
                <p14:nvPr/>
              </p14:nvContentPartPr>
              <p14:xfrm>
                <a:off x="6678940" y="4418113"/>
                <a:ext cx="21240" cy="267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D57B9E-297E-BF48-8796-DB57288D94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69940" y="4409473"/>
                  <a:ext cx="38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3BCE4B2-C2A7-E34C-A3B6-D3B504612780}"/>
                    </a:ext>
                  </a:extLst>
                </p14:cNvPr>
                <p14:cNvContentPartPr/>
                <p14:nvPr/>
              </p14:nvContentPartPr>
              <p14:xfrm>
                <a:off x="6719980" y="4449073"/>
                <a:ext cx="61920" cy="100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3BCE4B2-C2A7-E34C-A3B6-D3B5046127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11340" y="4440073"/>
                  <a:ext cx="79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809E95-5E6F-D24B-88A9-E7868AE6235E}"/>
                    </a:ext>
                  </a:extLst>
                </p14:cNvPr>
                <p14:cNvContentPartPr/>
                <p14:nvPr/>
              </p14:nvContentPartPr>
              <p14:xfrm>
                <a:off x="6845260" y="4478593"/>
                <a:ext cx="67320" cy="87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809E95-5E6F-D24B-88A9-E7868AE623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36260" y="4469953"/>
                  <a:ext cx="84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CD6D94E-6002-EB4C-A78D-4E9EF06CA442}"/>
                    </a:ext>
                  </a:extLst>
                </p14:cNvPr>
                <p14:cNvContentPartPr/>
                <p14:nvPr/>
              </p14:nvContentPartPr>
              <p14:xfrm>
                <a:off x="7007620" y="4459153"/>
                <a:ext cx="86760" cy="146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CD6D94E-6002-EB4C-A78D-4E9EF06CA4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98980" y="4450153"/>
                  <a:ext cx="104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AAD13B-E64B-4144-BDB6-D94303D8974B}"/>
                    </a:ext>
                  </a:extLst>
                </p14:cNvPr>
                <p14:cNvContentPartPr/>
                <p14:nvPr/>
              </p14:nvContentPartPr>
              <p14:xfrm>
                <a:off x="7149100" y="4470673"/>
                <a:ext cx="65880" cy="160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AAD13B-E64B-4144-BDB6-D94303D897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40100" y="4461673"/>
                  <a:ext cx="83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0D6D72-49C2-5E4A-9833-67A3BBAEE445}"/>
                    </a:ext>
                  </a:extLst>
                </p14:cNvPr>
                <p14:cNvContentPartPr/>
                <p14:nvPr/>
              </p14:nvContentPartPr>
              <p14:xfrm>
                <a:off x="7202740" y="4415233"/>
                <a:ext cx="23040" cy="63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0D6D72-49C2-5E4A-9833-67A3BBAEE4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94100" y="4406593"/>
                  <a:ext cx="40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F854651-F00C-7641-8B6B-A7C33B8A0F95}"/>
                    </a:ext>
                  </a:extLst>
                </p14:cNvPr>
                <p14:cNvContentPartPr/>
                <p14:nvPr/>
              </p14:nvContentPartPr>
              <p14:xfrm>
                <a:off x="7300660" y="4415233"/>
                <a:ext cx="86760" cy="132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F854651-F00C-7641-8B6B-A7C33B8A0F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92020" y="4406233"/>
                  <a:ext cx="104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8DD969B-7E3A-2541-81F0-35CC6ABB10D4}"/>
                    </a:ext>
                  </a:extLst>
                </p14:cNvPr>
                <p14:cNvContentPartPr/>
                <p14:nvPr/>
              </p14:nvContentPartPr>
              <p14:xfrm>
                <a:off x="7167820" y="4436473"/>
                <a:ext cx="407160" cy="4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8DD969B-7E3A-2541-81F0-35CC6ABB10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59180" y="4427833"/>
                  <a:ext cx="424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F69C5E1-C577-C042-8D85-1653765079C1}"/>
                    </a:ext>
                  </a:extLst>
                </p14:cNvPr>
                <p14:cNvContentPartPr/>
                <p14:nvPr/>
              </p14:nvContentPartPr>
              <p14:xfrm>
                <a:off x="7522060" y="4493713"/>
                <a:ext cx="15840" cy="88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F69C5E1-C577-C042-8D85-1653765079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13060" y="4485073"/>
                  <a:ext cx="33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9EB8EE-0EAA-1042-BB7B-3C494F6C02E2}"/>
                    </a:ext>
                  </a:extLst>
                </p14:cNvPr>
                <p14:cNvContentPartPr/>
                <p14:nvPr/>
              </p14:nvContentPartPr>
              <p14:xfrm>
                <a:off x="7565620" y="4317673"/>
                <a:ext cx="30960" cy="86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9EB8EE-0EAA-1042-BB7B-3C494F6C02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6980" y="4308673"/>
                  <a:ext cx="48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C5D865F-B717-5D46-8DEF-034214BE690F}"/>
                    </a:ext>
                  </a:extLst>
                </p14:cNvPr>
                <p14:cNvContentPartPr/>
                <p14:nvPr/>
              </p14:nvContentPartPr>
              <p14:xfrm>
                <a:off x="7606300" y="4395073"/>
                <a:ext cx="149400" cy="167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C5D865F-B717-5D46-8DEF-034214BE690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7300" y="4386433"/>
                  <a:ext cx="167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A96796D-5674-6543-BEDC-C12745995DFC}"/>
                    </a:ext>
                  </a:extLst>
                </p14:cNvPr>
                <p14:cNvContentPartPr/>
                <p14:nvPr/>
              </p14:nvContentPartPr>
              <p14:xfrm>
                <a:off x="7769740" y="4437193"/>
                <a:ext cx="100080" cy="116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A96796D-5674-6543-BEDC-C12745995D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61100" y="4428193"/>
                  <a:ext cx="117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2315B87-EB81-4244-A9DE-26FA17033BB3}"/>
                    </a:ext>
                  </a:extLst>
                </p14:cNvPr>
                <p14:cNvContentPartPr/>
                <p14:nvPr/>
              </p14:nvContentPartPr>
              <p14:xfrm>
                <a:off x="7923100" y="4380673"/>
                <a:ext cx="106920" cy="318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2315B87-EB81-4244-A9DE-26FA17033B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14460" y="4372033"/>
                  <a:ext cx="124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F4E65E-F151-7240-ABCB-5EEA67FF606F}"/>
                    </a:ext>
                  </a:extLst>
                </p14:cNvPr>
                <p14:cNvContentPartPr/>
                <p14:nvPr/>
              </p14:nvContentPartPr>
              <p14:xfrm>
                <a:off x="8118940" y="4431433"/>
                <a:ext cx="234000" cy="45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F4E65E-F151-7240-ABCB-5EEA67FF60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10300" y="4422433"/>
                  <a:ext cx="251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F56CA16-23CB-9C4F-9C37-3AB82ECB0FA0}"/>
                    </a:ext>
                  </a:extLst>
                </p14:cNvPr>
                <p14:cNvContentPartPr/>
                <p14:nvPr/>
              </p14:nvContentPartPr>
              <p14:xfrm>
                <a:off x="8097700" y="4559593"/>
                <a:ext cx="312480" cy="47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F56CA16-23CB-9C4F-9C37-3AB82ECB0F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88700" y="4550953"/>
                  <a:ext cx="3301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76B32A9-C3FF-704B-ACBF-0392C70669EF}"/>
                  </a:ext>
                </a:extLst>
              </p14:cNvPr>
              <p14:cNvContentPartPr/>
              <p14:nvPr/>
            </p14:nvContentPartPr>
            <p14:xfrm>
              <a:off x="8762980" y="3968473"/>
              <a:ext cx="360" cy="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76B32A9-C3FF-704B-ACBF-0392C70669E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54340" y="395983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757CE29-5F67-334C-AD7C-D1A0E145C17E}"/>
              </a:ext>
            </a:extLst>
          </p:cNvPr>
          <p:cNvGrpSpPr/>
          <p:nvPr/>
        </p:nvGrpSpPr>
        <p:grpSpPr>
          <a:xfrm>
            <a:off x="8828860" y="3820513"/>
            <a:ext cx="2333520" cy="590040"/>
            <a:chOff x="8828860" y="3820513"/>
            <a:chExt cx="233352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FBF43A9-B694-8640-A42A-24EE1BF37E71}"/>
                    </a:ext>
                  </a:extLst>
                </p14:cNvPr>
                <p14:cNvContentPartPr/>
                <p14:nvPr/>
              </p14:nvContentPartPr>
              <p14:xfrm>
                <a:off x="8851540" y="4124353"/>
                <a:ext cx="2310840" cy="28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FBF43A9-B694-8640-A42A-24EE1BF37E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42540" y="4115713"/>
                  <a:ext cx="2328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AEC0A32-D9BD-3944-BC39-A5B114641784}"/>
                    </a:ext>
                  </a:extLst>
                </p14:cNvPr>
                <p14:cNvContentPartPr/>
                <p14:nvPr/>
              </p14:nvContentPartPr>
              <p14:xfrm>
                <a:off x="8911300" y="3820513"/>
                <a:ext cx="47880" cy="444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AEC0A32-D9BD-3944-BC39-A5B1146417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02660" y="3811513"/>
                  <a:ext cx="655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6419F39-B728-E34F-9686-75D554C71ACA}"/>
                    </a:ext>
                  </a:extLst>
                </p14:cNvPr>
                <p14:cNvContentPartPr/>
                <p14:nvPr/>
              </p14:nvContentPartPr>
              <p14:xfrm>
                <a:off x="8858380" y="4003753"/>
                <a:ext cx="4680" cy="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6419F39-B728-E34F-9686-75D554C71A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49380" y="3994753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EFE6140-41FE-D045-964F-2F87B0DE86F6}"/>
                    </a:ext>
                  </a:extLst>
                </p14:cNvPr>
                <p14:cNvContentPartPr/>
                <p14:nvPr/>
              </p14:nvContentPartPr>
              <p14:xfrm>
                <a:off x="8828860" y="3985753"/>
                <a:ext cx="275040" cy="69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EFE6140-41FE-D045-964F-2F87B0DE86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819860" y="3977113"/>
                  <a:ext cx="292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0A512D8-0E1E-0D4B-8FB9-DE6CDCFECF31}"/>
                    </a:ext>
                  </a:extLst>
                </p14:cNvPr>
                <p14:cNvContentPartPr/>
                <p14:nvPr/>
              </p14:nvContentPartPr>
              <p14:xfrm>
                <a:off x="9064660" y="3936073"/>
                <a:ext cx="17280" cy="190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0A512D8-0E1E-0D4B-8FB9-DE6CDCFECF3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55660" y="3927433"/>
                  <a:ext cx="34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BD7F8F2-C1DC-2D4C-960E-0D01DF429979}"/>
                    </a:ext>
                  </a:extLst>
                </p14:cNvPr>
                <p14:cNvContentPartPr/>
                <p14:nvPr/>
              </p14:nvContentPartPr>
              <p14:xfrm>
                <a:off x="8877460" y="4075393"/>
                <a:ext cx="411840" cy="69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BD7F8F2-C1DC-2D4C-960E-0D01DF42997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68820" y="4066753"/>
                  <a:ext cx="429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64782AF-89CC-3246-B749-968C11016F81}"/>
                    </a:ext>
                  </a:extLst>
                </p14:cNvPr>
                <p14:cNvContentPartPr/>
                <p14:nvPr/>
              </p14:nvContentPartPr>
              <p14:xfrm>
                <a:off x="9367780" y="3941833"/>
                <a:ext cx="44280" cy="178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64782AF-89CC-3246-B749-968C11016F8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359140" y="3932833"/>
                  <a:ext cx="61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CC21DD6-8AC9-BF4A-A106-E802C63EAE1E}"/>
                    </a:ext>
                  </a:extLst>
                </p14:cNvPr>
                <p14:cNvContentPartPr/>
                <p14:nvPr/>
              </p14:nvContentPartPr>
              <p14:xfrm>
                <a:off x="9484780" y="3963433"/>
                <a:ext cx="183240" cy="167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CC21DD6-8AC9-BF4A-A106-E802C63EAE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75780" y="3954433"/>
                  <a:ext cx="200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15BF08F-CA1E-0548-A389-B2FAB83978AF}"/>
                    </a:ext>
                  </a:extLst>
                </p14:cNvPr>
                <p14:cNvContentPartPr/>
                <p14:nvPr/>
              </p14:nvContentPartPr>
              <p14:xfrm>
                <a:off x="9738220" y="3839593"/>
                <a:ext cx="32040" cy="394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15BF08F-CA1E-0548-A389-B2FAB83978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729580" y="3830953"/>
                  <a:ext cx="49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8C80C04-EA62-8344-B06B-AB6B171F96E5}"/>
                    </a:ext>
                  </a:extLst>
                </p14:cNvPr>
                <p14:cNvContentPartPr/>
                <p14:nvPr/>
              </p14:nvContentPartPr>
              <p14:xfrm>
                <a:off x="9668740" y="3873433"/>
                <a:ext cx="162000" cy="170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8C80C04-EA62-8344-B06B-AB6B171F96E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59740" y="3864433"/>
                  <a:ext cx="1796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4993F92-456D-EA43-A257-ACE991B108A9}"/>
                  </a:ext>
                </a:extLst>
              </p14:cNvPr>
              <p14:cNvContentPartPr/>
              <p14:nvPr/>
            </p14:nvContentPartPr>
            <p14:xfrm>
              <a:off x="10044580" y="3810793"/>
              <a:ext cx="289440" cy="2757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4993F92-456D-EA43-A257-ACE991B108A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035940" y="3802153"/>
                <a:ext cx="3070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831E851-30DE-E94A-9CC6-9AFA24ECBF2A}"/>
              </a:ext>
            </a:extLst>
          </p:cNvPr>
          <p:cNvGrpSpPr/>
          <p:nvPr/>
        </p:nvGrpSpPr>
        <p:grpSpPr>
          <a:xfrm>
            <a:off x="9210100" y="4350793"/>
            <a:ext cx="1153080" cy="286560"/>
            <a:chOff x="9210100" y="4350793"/>
            <a:chExt cx="11530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C1048E6-BFA4-5049-A7C1-B9879DBA24A1}"/>
                    </a:ext>
                  </a:extLst>
                </p14:cNvPr>
                <p14:cNvContentPartPr/>
                <p14:nvPr/>
              </p14:nvContentPartPr>
              <p14:xfrm>
                <a:off x="9213340" y="4455913"/>
                <a:ext cx="207000" cy="15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C1048E6-BFA4-5049-A7C1-B9879DBA24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204700" y="4446913"/>
                  <a:ext cx="224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998A0F3-66D0-E349-B306-91030661B0AF}"/>
                    </a:ext>
                  </a:extLst>
                </p14:cNvPr>
                <p14:cNvContentPartPr/>
                <p14:nvPr/>
              </p14:nvContentPartPr>
              <p14:xfrm>
                <a:off x="9210100" y="4470673"/>
                <a:ext cx="307080" cy="79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998A0F3-66D0-E349-B306-91030661B0A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01460" y="4461673"/>
                  <a:ext cx="324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6FC2090-26F0-2C4B-90E0-8F2A5CD25B40}"/>
                    </a:ext>
                  </a:extLst>
                </p14:cNvPr>
                <p14:cNvContentPartPr/>
                <p14:nvPr/>
              </p14:nvContentPartPr>
              <p14:xfrm>
                <a:off x="9331780" y="4422073"/>
                <a:ext cx="38520" cy="156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6FC2090-26F0-2C4B-90E0-8F2A5CD25B4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323140" y="4413433"/>
                  <a:ext cx="56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BF5B68C-F638-534C-B6E1-14CB00F272CE}"/>
                    </a:ext>
                  </a:extLst>
                </p14:cNvPr>
                <p14:cNvContentPartPr/>
                <p14:nvPr/>
              </p14:nvContentPartPr>
              <p14:xfrm>
                <a:off x="9436540" y="4391833"/>
                <a:ext cx="43920" cy="167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BF5B68C-F638-534C-B6E1-14CB00F272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427540" y="4383193"/>
                  <a:ext cx="6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EB2FD5B-627E-8645-8B50-7CE13F0C5C93}"/>
                    </a:ext>
                  </a:extLst>
                </p14:cNvPr>
                <p14:cNvContentPartPr/>
                <p14:nvPr/>
              </p14:nvContentPartPr>
              <p14:xfrm>
                <a:off x="9718780" y="4437193"/>
                <a:ext cx="163800" cy="172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EB2FD5B-627E-8645-8B50-7CE13F0C5C9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709780" y="4428193"/>
                  <a:ext cx="181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57215C9-AD89-2442-957E-F0290B648FB0}"/>
                    </a:ext>
                  </a:extLst>
                </p14:cNvPr>
                <p14:cNvContentPartPr/>
                <p14:nvPr/>
              </p14:nvContentPartPr>
              <p14:xfrm>
                <a:off x="9913900" y="4425673"/>
                <a:ext cx="6120" cy="211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57215C9-AD89-2442-957E-F0290B648FB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904900" y="4416673"/>
                  <a:ext cx="2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DC0C508-5C57-424E-A57B-F29F96A04DBD}"/>
                    </a:ext>
                  </a:extLst>
                </p14:cNvPr>
                <p14:cNvContentPartPr/>
                <p14:nvPr/>
              </p14:nvContentPartPr>
              <p14:xfrm>
                <a:off x="9924700" y="4388233"/>
                <a:ext cx="105480" cy="100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DC0C508-5C57-424E-A57B-F29F96A04DB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15700" y="4379593"/>
                  <a:ext cx="123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15272EC-EB4C-3B4A-95FF-7B7C4F6FE78D}"/>
                    </a:ext>
                  </a:extLst>
                </p14:cNvPr>
                <p14:cNvContentPartPr/>
                <p14:nvPr/>
              </p14:nvContentPartPr>
              <p14:xfrm>
                <a:off x="10122700" y="4350793"/>
                <a:ext cx="240480" cy="221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15272EC-EB4C-3B4A-95FF-7B7C4F6FE78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3700" y="4341793"/>
                  <a:ext cx="2581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4FEE3FFB-DA74-A24C-BB5E-0098FF7DD5BB}"/>
              </a:ext>
            </a:extLst>
          </p:cNvPr>
          <p:cNvGrpSpPr/>
          <p:nvPr/>
        </p:nvGrpSpPr>
        <p:grpSpPr>
          <a:xfrm>
            <a:off x="11208460" y="4201033"/>
            <a:ext cx="875880" cy="390600"/>
            <a:chOff x="11208460" y="4201033"/>
            <a:chExt cx="87588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1D86A85-90E6-1040-88EC-D1B58F1C88F1}"/>
                    </a:ext>
                  </a:extLst>
                </p14:cNvPr>
                <p14:cNvContentPartPr/>
                <p14:nvPr/>
              </p14:nvContentPartPr>
              <p14:xfrm>
                <a:off x="11246260" y="4204993"/>
                <a:ext cx="110160" cy="10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1D86A85-90E6-1040-88EC-D1B58F1C88F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37620" y="4195993"/>
                  <a:ext cx="127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9894F3-4201-8D42-A005-452146D1474D}"/>
                    </a:ext>
                  </a:extLst>
                </p14:cNvPr>
                <p14:cNvContentPartPr/>
                <p14:nvPr/>
              </p14:nvContentPartPr>
              <p14:xfrm>
                <a:off x="11208460" y="4334233"/>
                <a:ext cx="149760" cy="1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9894F3-4201-8D42-A005-452146D1474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199820" y="4325593"/>
                  <a:ext cx="167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0A6E732-CEE0-8F4C-890C-3CDCDB2CC540}"/>
                    </a:ext>
                  </a:extLst>
                </p14:cNvPr>
                <p14:cNvContentPartPr/>
                <p14:nvPr/>
              </p14:nvContentPartPr>
              <p14:xfrm>
                <a:off x="11532100" y="4201033"/>
                <a:ext cx="552240" cy="31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0A6E732-CEE0-8F4C-890C-3CDCDB2CC54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523100" y="4192033"/>
                  <a:ext cx="569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1CBACFA-5AB8-CA44-AD63-BDEF8E35CEB5}"/>
                    </a:ext>
                  </a:extLst>
                </p14:cNvPr>
                <p14:cNvContentPartPr/>
                <p14:nvPr/>
              </p14:nvContentPartPr>
              <p14:xfrm>
                <a:off x="11777980" y="4303993"/>
                <a:ext cx="151560" cy="287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1CBACFA-5AB8-CA44-AD63-BDEF8E35CEB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769340" y="4294993"/>
                  <a:ext cx="1692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2D68C163-3640-6143-B30A-93317BD7CA99}"/>
              </a:ext>
            </a:extLst>
          </p:cNvPr>
          <p:cNvGrpSpPr/>
          <p:nvPr/>
        </p:nvGrpSpPr>
        <p:grpSpPr>
          <a:xfrm>
            <a:off x="10611220" y="3772633"/>
            <a:ext cx="273240" cy="373320"/>
            <a:chOff x="10611220" y="3772633"/>
            <a:chExt cx="273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B1B40FD-9949-514C-B785-6F7010EC40A2}"/>
                    </a:ext>
                  </a:extLst>
                </p14:cNvPr>
                <p14:cNvContentPartPr/>
                <p14:nvPr/>
              </p14:nvContentPartPr>
              <p14:xfrm>
                <a:off x="10611220" y="3807193"/>
                <a:ext cx="3960" cy="244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B1B40FD-9949-514C-B785-6F7010EC40A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602580" y="3798553"/>
                  <a:ext cx="21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E9D7DC5-AA60-4747-9659-A2FC4B238CE2}"/>
                    </a:ext>
                  </a:extLst>
                </p14:cNvPr>
                <p14:cNvContentPartPr/>
                <p14:nvPr/>
              </p14:nvContentPartPr>
              <p14:xfrm>
                <a:off x="10628860" y="3851473"/>
                <a:ext cx="81360" cy="136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E9D7DC5-AA60-4747-9659-A2FC4B238CE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19860" y="3842833"/>
                  <a:ext cx="99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6B1C82-B597-5B44-A158-8AA8456AF961}"/>
                    </a:ext>
                  </a:extLst>
                </p14:cNvPr>
                <p14:cNvContentPartPr/>
                <p14:nvPr/>
              </p14:nvContentPartPr>
              <p14:xfrm>
                <a:off x="10773580" y="3772633"/>
                <a:ext cx="110880" cy="198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6B1C82-B597-5B44-A158-8AA8456AF96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64940" y="3763633"/>
                  <a:ext cx="12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16BCA72-B9C7-694F-93E2-5745B1C0A8BF}"/>
                    </a:ext>
                  </a:extLst>
                </p14:cNvPr>
                <p14:cNvContentPartPr/>
                <p14:nvPr/>
              </p14:nvContentPartPr>
              <p14:xfrm>
                <a:off x="10639660" y="4022833"/>
                <a:ext cx="4320" cy="123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16BCA72-B9C7-694F-93E2-5745B1C0A8B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630660" y="4014193"/>
                  <a:ext cx="2196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9DE75FD3-70D8-654E-BBC9-32B2F62DA5B8}"/>
              </a:ext>
            </a:extLst>
          </p:cNvPr>
          <p:cNvGrpSpPr/>
          <p:nvPr/>
        </p:nvGrpSpPr>
        <p:grpSpPr>
          <a:xfrm>
            <a:off x="11692660" y="3888913"/>
            <a:ext cx="178200" cy="235800"/>
            <a:chOff x="11692660" y="3888913"/>
            <a:chExt cx="17820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127861C-A087-3044-BA60-53D5BD0BCCE7}"/>
                    </a:ext>
                  </a:extLst>
                </p14:cNvPr>
                <p14:cNvContentPartPr/>
                <p14:nvPr/>
              </p14:nvContentPartPr>
              <p14:xfrm>
                <a:off x="11692660" y="3888913"/>
                <a:ext cx="178200" cy="144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127861C-A087-3044-BA60-53D5BD0BCCE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683660" y="3879913"/>
                  <a:ext cx="195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702AD33-CB31-C247-BEF0-F4825DAF8F41}"/>
                    </a:ext>
                  </a:extLst>
                </p14:cNvPr>
                <p14:cNvContentPartPr/>
                <p14:nvPr/>
              </p14:nvContentPartPr>
              <p14:xfrm>
                <a:off x="11856460" y="3990433"/>
                <a:ext cx="5040" cy="134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702AD33-CB31-C247-BEF0-F4825DAF8F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47820" y="3981793"/>
                  <a:ext cx="2268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C7FC256-4AAD-8D4D-A5EC-83DF313618AF}"/>
                  </a:ext>
                </a:extLst>
              </p14:cNvPr>
              <p14:cNvContentPartPr/>
              <p14:nvPr/>
            </p14:nvContentPartPr>
            <p14:xfrm>
              <a:off x="4668700" y="2851753"/>
              <a:ext cx="289440" cy="46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C7FC256-4AAD-8D4D-A5EC-83DF313618AF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659700" y="2843113"/>
                <a:ext cx="3070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B63C376-0C14-5D4F-B37B-288E26D3525F}"/>
                  </a:ext>
                </a:extLst>
              </p14:cNvPr>
              <p14:cNvContentPartPr/>
              <p14:nvPr/>
            </p14:nvContentPartPr>
            <p14:xfrm>
              <a:off x="4658980" y="3701713"/>
              <a:ext cx="259200" cy="90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B63C376-0C14-5D4F-B37B-288E26D3525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649980" y="3692713"/>
                <a:ext cx="276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496DDAF-7063-3841-B4AF-23E1CA6825A9}"/>
                  </a:ext>
                </a:extLst>
              </p14:cNvPr>
              <p14:cNvContentPartPr/>
              <p14:nvPr/>
            </p14:nvContentPartPr>
            <p14:xfrm>
              <a:off x="4690660" y="4106713"/>
              <a:ext cx="212760" cy="180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496DDAF-7063-3841-B4AF-23E1CA6825A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82020" y="4098073"/>
                <a:ext cx="230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A1664E79-2E1D-414C-9342-FEBB08706051}"/>
                  </a:ext>
                </a:extLst>
              </p14:cNvPr>
              <p14:cNvContentPartPr/>
              <p14:nvPr/>
            </p14:nvContentPartPr>
            <p14:xfrm>
              <a:off x="4689940" y="6571273"/>
              <a:ext cx="372960" cy="55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A1664E79-2E1D-414C-9342-FEBB0870605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681300" y="6562633"/>
                <a:ext cx="390600" cy="73080"/>
              </a:xfrm>
              <a:prstGeom prst="rect">
                <a:avLst/>
              </a:prstGeom>
            </p:spPr>
          </p:pic>
        </mc:Fallback>
      </mc:AlternateContent>
      <p:sp>
        <p:nvSpPr>
          <p:cNvPr id="421" name="TextBox 420">
            <a:extLst>
              <a:ext uri="{FF2B5EF4-FFF2-40B4-BE49-F238E27FC236}">
                <a16:creationId xmlns:a16="http://schemas.microsoft.com/office/drawing/2014/main" id="{53611AC9-7BD4-9D44-97B5-B0F69FB57117}"/>
              </a:ext>
            </a:extLst>
          </p:cNvPr>
          <p:cNvSpPr txBox="1"/>
          <p:nvPr/>
        </p:nvSpPr>
        <p:spPr>
          <a:xfrm>
            <a:off x="5459980" y="4865593"/>
            <a:ext cx="6740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up|postive</a:t>
            </a:r>
            <a:r>
              <a:rPr lang="en-US" dirty="0"/>
              <a:t>)  = 4/6; p(</a:t>
            </a:r>
            <a:r>
              <a:rPr lang="en-US" dirty="0" err="1"/>
              <a:t>down|positive</a:t>
            </a:r>
            <a:r>
              <a:rPr lang="en-US" dirty="0"/>
              <a:t>) = 2/6</a:t>
            </a:r>
          </a:p>
          <a:p>
            <a:r>
              <a:rPr lang="en-US" dirty="0"/>
              <a:t>p(</a:t>
            </a:r>
            <a:r>
              <a:rPr lang="en-US" dirty="0" err="1"/>
              <a:t>up|negavite</a:t>
            </a:r>
            <a:r>
              <a:rPr lang="en-US" dirty="0"/>
              <a:t>) = 0/4; p(</a:t>
            </a:r>
            <a:r>
              <a:rPr lang="en-US" dirty="0" err="1"/>
              <a:t>down|negative</a:t>
            </a:r>
            <a:r>
              <a:rPr lang="en-US" dirty="0"/>
              <a:t>) = 4/4;</a:t>
            </a:r>
          </a:p>
          <a:p>
            <a:r>
              <a:rPr lang="en-US" dirty="0"/>
              <a:t>GI ( past trend = positive) = 1 – [ (4/6)^2  + (2/6)^2] = 0.45 </a:t>
            </a:r>
          </a:p>
          <a:p>
            <a:r>
              <a:rPr lang="en-US" dirty="0"/>
              <a:t>GI (past trend = negative) = 1 – [ (0)^2 +1^2] = 0 </a:t>
            </a:r>
          </a:p>
          <a:p>
            <a:endParaRPr lang="en-US" dirty="0"/>
          </a:p>
          <a:p>
            <a:r>
              <a:rPr lang="en-US" dirty="0"/>
              <a:t>GI ( past trend) = p(</a:t>
            </a:r>
            <a:r>
              <a:rPr lang="en-US" dirty="0" err="1"/>
              <a:t>postive</a:t>
            </a:r>
            <a:r>
              <a:rPr lang="en-US" dirty="0"/>
              <a:t>) * GI(positive) + p(negative) *GI(negative)</a:t>
            </a:r>
          </a:p>
          <a:p>
            <a:r>
              <a:rPr lang="en-US" dirty="0"/>
              <a:t>=( 6/10)*0.45 + (4/10) * 0 = 0.27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ADBD1FCF-4CA4-FC4F-9D61-03891028AFFA}"/>
                  </a:ext>
                </a:extLst>
              </p14:cNvPr>
              <p14:cNvContentPartPr/>
              <p14:nvPr/>
            </p14:nvContentPartPr>
            <p14:xfrm>
              <a:off x="875259" y="3119468"/>
              <a:ext cx="4131720" cy="123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ADBD1FCF-4CA4-FC4F-9D61-03891028AFF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39619" y="3047828"/>
                <a:ext cx="42033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AC524335-D5FE-E04F-B123-1EB7AE09B3A3}"/>
                  </a:ext>
                </a:extLst>
              </p14:cNvPr>
              <p14:cNvContentPartPr/>
              <p14:nvPr/>
            </p14:nvContentPartPr>
            <p14:xfrm>
              <a:off x="848259" y="4374428"/>
              <a:ext cx="4213440" cy="6804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AC524335-D5FE-E04F-B123-1EB7AE09B3A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12259" y="4302788"/>
                <a:ext cx="4285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9A3DCF6F-1875-E44A-867A-1B8BEA266039}"/>
                  </a:ext>
                </a:extLst>
              </p14:cNvPr>
              <p14:cNvContentPartPr/>
              <p14:nvPr/>
            </p14:nvContentPartPr>
            <p14:xfrm>
              <a:off x="797139" y="5267228"/>
              <a:ext cx="4279320" cy="766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9A3DCF6F-1875-E44A-867A-1B8BEA2660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61139" y="5195228"/>
                <a:ext cx="43509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70ED9DC6-7FBC-FC40-900A-BDF3AF3A6837}"/>
                  </a:ext>
                </a:extLst>
              </p14:cNvPr>
              <p14:cNvContentPartPr/>
              <p14:nvPr/>
            </p14:nvContentPartPr>
            <p14:xfrm>
              <a:off x="788499" y="5650268"/>
              <a:ext cx="4104720" cy="763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70ED9DC6-7FBC-FC40-900A-BDF3AF3A683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52499" y="5578268"/>
                <a:ext cx="417636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26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25DF5B-06E1-CE49-8A2B-94B9173A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Gini Index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F9BBA2-2B1E-004C-BF41-46E088F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17321"/>
            <a:ext cx="4695544" cy="48406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8C6C448-90A2-7449-987F-18C227519244}"/>
                  </a:ext>
                </a:extLst>
              </p14:cNvPr>
              <p14:cNvContentPartPr/>
              <p14:nvPr/>
            </p14:nvContentPartPr>
            <p14:xfrm>
              <a:off x="8833540" y="4681633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8C6C448-90A2-7449-987F-18C2275192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4540" y="46729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45B77E8-4624-BA4D-B67E-5B75CD3D9277}"/>
              </a:ext>
            </a:extLst>
          </p:cNvPr>
          <p:cNvSpPr txBox="1"/>
          <p:nvPr/>
        </p:nvSpPr>
        <p:spPr>
          <a:xfrm>
            <a:off x="5462805" y="1853201"/>
            <a:ext cx="641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calculate the GI for the attribute / feature: open interest</a:t>
            </a:r>
          </a:p>
          <a:p>
            <a:pPr marL="342900" indent="-342900">
              <a:buAutoNum type="arabicPeriod"/>
            </a:pPr>
            <a:r>
              <a:rPr lang="en-US" dirty="0"/>
              <a:t>Find all the values of OI (</a:t>
            </a:r>
          </a:p>
          <a:p>
            <a:pPr marL="342900" indent="-342900">
              <a:buAutoNum type="arabicPeriod"/>
            </a:pPr>
            <a:r>
              <a:rPr lang="en-US" dirty="0"/>
              <a:t>For each value (L or H), we look at all the labels of each values.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FDA8B1A-A00C-3C45-A668-37D42D77682B}"/>
                  </a:ext>
                </a:extLst>
              </p14:cNvPr>
              <p14:cNvContentPartPr/>
              <p14:nvPr/>
            </p14:nvContentPartPr>
            <p14:xfrm>
              <a:off x="1848688" y="2260633"/>
              <a:ext cx="1045800" cy="130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FDA8B1A-A00C-3C45-A668-37D42D7768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3048" y="2188633"/>
                <a:ext cx="111744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A762B2D-2E3B-724F-B76F-28677097DC2F}"/>
              </a:ext>
            </a:extLst>
          </p:cNvPr>
          <p:cNvGrpSpPr/>
          <p:nvPr/>
        </p:nvGrpSpPr>
        <p:grpSpPr>
          <a:xfrm>
            <a:off x="1091248" y="1740433"/>
            <a:ext cx="1541520" cy="417240"/>
            <a:chOff x="1091248" y="1740433"/>
            <a:chExt cx="15415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285D19-24D5-8044-AAB5-83532ACE03A4}"/>
                    </a:ext>
                  </a:extLst>
                </p14:cNvPr>
                <p14:cNvContentPartPr/>
                <p14:nvPr/>
              </p14:nvContentPartPr>
              <p14:xfrm>
                <a:off x="1711528" y="2014753"/>
                <a:ext cx="311400" cy="142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285D19-24D5-8044-AAB5-83532ACE03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2888" y="2005753"/>
                  <a:ext cx="329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04AABC-8B7B-A847-A15F-A86E944E5D18}"/>
                    </a:ext>
                  </a:extLst>
                </p14:cNvPr>
                <p14:cNvContentPartPr/>
                <p14:nvPr/>
              </p14:nvContentPartPr>
              <p14:xfrm>
                <a:off x="1693888" y="1978753"/>
                <a:ext cx="150840" cy="93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04AABC-8B7B-A847-A15F-A86E944E5D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4888" y="1970113"/>
                  <a:ext cx="168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720F8B-4907-2F49-8FF2-822F472E1BF4}"/>
                    </a:ext>
                  </a:extLst>
                </p14:cNvPr>
                <p14:cNvContentPartPr/>
                <p14:nvPr/>
              </p14:nvContentPartPr>
              <p14:xfrm>
                <a:off x="1091248" y="1820353"/>
                <a:ext cx="238680" cy="12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720F8B-4907-2F49-8FF2-822F472E1B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2608" y="1811353"/>
                  <a:ext cx="256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F80BA74-EE23-C142-BDE3-A5136B0C5A0C}"/>
                    </a:ext>
                  </a:extLst>
                </p14:cNvPr>
                <p14:cNvContentPartPr/>
                <p14:nvPr/>
              </p14:nvContentPartPr>
              <p14:xfrm>
                <a:off x="1404448" y="1853473"/>
                <a:ext cx="11232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F80BA74-EE23-C142-BDE3-A5136B0C5A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5808" y="1844833"/>
                  <a:ext cx="129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6E3446-724E-0749-AC0D-96152BFC69C5}"/>
                    </a:ext>
                  </a:extLst>
                </p14:cNvPr>
                <p14:cNvContentPartPr/>
                <p14:nvPr/>
              </p14:nvContentPartPr>
              <p14:xfrm>
                <a:off x="1397248" y="1915753"/>
                <a:ext cx="210240" cy="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6E3446-724E-0749-AC0D-96152BFC69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8608" y="1906753"/>
                  <a:ext cx="227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2CC1E9-DD48-A84E-A323-F2843D4DE2EA}"/>
                    </a:ext>
                  </a:extLst>
                </p14:cNvPr>
                <p14:cNvContentPartPr/>
                <p14:nvPr/>
              </p14:nvContentPartPr>
              <p14:xfrm>
                <a:off x="1671568" y="1740433"/>
                <a:ext cx="99000" cy="23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2CC1E9-DD48-A84E-A323-F2843D4DE2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62928" y="1731433"/>
                  <a:ext cx="11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E59589-3588-9A44-80DB-A70A8857FFE6}"/>
                    </a:ext>
                  </a:extLst>
                </p14:cNvPr>
                <p14:cNvContentPartPr/>
                <p14:nvPr/>
              </p14:nvContentPartPr>
              <p14:xfrm>
                <a:off x="1887568" y="1744753"/>
                <a:ext cx="101520" cy="149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E59589-3588-9A44-80DB-A70A8857FF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8928" y="1736113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82C0D7-BD1C-9F45-9FA2-4AA3671850CE}"/>
                    </a:ext>
                  </a:extLst>
                </p14:cNvPr>
                <p14:cNvContentPartPr/>
                <p14:nvPr/>
              </p14:nvContentPartPr>
              <p14:xfrm>
                <a:off x="2119408" y="1883713"/>
                <a:ext cx="33840" cy="3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82C0D7-BD1C-9F45-9FA2-4AA3671850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10768" y="1875073"/>
                  <a:ext cx="5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12DC91-8C3B-494F-B917-DB635E769DEF}"/>
                    </a:ext>
                  </a:extLst>
                </p14:cNvPr>
                <p14:cNvContentPartPr/>
                <p14:nvPr/>
              </p14:nvContentPartPr>
              <p14:xfrm>
                <a:off x="2253328" y="1816393"/>
                <a:ext cx="7920" cy="10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12DC91-8C3B-494F-B917-DB635E769D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44328" y="1807753"/>
                  <a:ext cx="25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0FEE43-E8F3-2145-BD2D-6C30691DA1C1}"/>
                    </a:ext>
                  </a:extLst>
                </p14:cNvPr>
                <p14:cNvContentPartPr/>
                <p14:nvPr/>
              </p14:nvContentPartPr>
              <p14:xfrm>
                <a:off x="2400568" y="1759873"/>
                <a:ext cx="7200" cy="19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0FEE43-E8F3-2145-BD2D-6C30691DA1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91568" y="1750873"/>
                  <a:ext cx="24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736FA0-98B3-894C-BDB8-3CAF58448294}"/>
                    </a:ext>
                  </a:extLst>
                </p14:cNvPr>
                <p14:cNvContentPartPr/>
                <p14:nvPr/>
              </p14:nvContentPartPr>
              <p14:xfrm>
                <a:off x="2320648" y="1894513"/>
                <a:ext cx="74520" cy="1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736FA0-98B3-894C-BDB8-3CAF584482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12008" y="1885513"/>
                  <a:ext cx="92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EA3BAD-8701-D64F-B41B-D4FFB95A4716}"/>
                    </a:ext>
                  </a:extLst>
                </p14:cNvPr>
                <p14:cNvContentPartPr/>
                <p14:nvPr/>
              </p14:nvContentPartPr>
              <p14:xfrm>
                <a:off x="2537008" y="1789753"/>
                <a:ext cx="95760" cy="29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EA3BAD-8701-D64F-B41B-D4FFB95A47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8368" y="1780753"/>
                  <a:ext cx="11340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8494494-F65C-B543-AC3B-667AE9461612}"/>
                  </a:ext>
                </a:extLst>
              </p14:cNvPr>
              <p14:cNvContentPartPr/>
              <p14:nvPr/>
            </p14:nvContentPartPr>
            <p14:xfrm>
              <a:off x="2211928" y="2890633"/>
              <a:ext cx="368640" cy="39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8494494-F65C-B543-AC3B-667AE94616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2928" y="2881633"/>
                <a:ext cx="386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0025331-EBBC-4B4B-BCF3-E2FA3C919E2F}"/>
                  </a:ext>
                </a:extLst>
              </p14:cNvPr>
              <p14:cNvContentPartPr/>
              <p14:nvPr/>
            </p14:nvContentPartPr>
            <p14:xfrm>
              <a:off x="2216968" y="3350353"/>
              <a:ext cx="358920" cy="19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0025331-EBBC-4B4B-BCF3-E2FA3C919E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08328" y="3341713"/>
                <a:ext cx="376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15BB009-9CEC-B547-9915-195B1CBCEAFF}"/>
              </a:ext>
            </a:extLst>
          </p:cNvPr>
          <p:cNvGrpSpPr/>
          <p:nvPr/>
        </p:nvGrpSpPr>
        <p:grpSpPr>
          <a:xfrm>
            <a:off x="8235088" y="2232193"/>
            <a:ext cx="264240" cy="195840"/>
            <a:chOff x="8235088" y="2232193"/>
            <a:chExt cx="2642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ECF055-D10B-E54B-A993-80198CCBDBAD}"/>
                    </a:ext>
                  </a:extLst>
                </p14:cNvPr>
                <p14:cNvContentPartPr/>
                <p14:nvPr/>
              </p14:nvContentPartPr>
              <p14:xfrm>
                <a:off x="8235088" y="2232193"/>
                <a:ext cx="185760" cy="172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ECF055-D10B-E54B-A993-80198CCBDB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6088" y="2223553"/>
                  <a:ext cx="203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FD07E7E-F9D8-514E-843C-0ACFE207B0B5}"/>
                    </a:ext>
                  </a:extLst>
                </p14:cNvPr>
                <p14:cNvContentPartPr/>
                <p14:nvPr/>
              </p14:nvContentPartPr>
              <p14:xfrm>
                <a:off x="8484928" y="2393473"/>
                <a:ext cx="14400" cy="34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FD07E7E-F9D8-514E-843C-0ACFE207B0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76288" y="2384833"/>
                  <a:ext cx="320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3452455C-998C-ED48-AF19-12BBB10C2C39}"/>
              </a:ext>
            </a:extLst>
          </p:cNvPr>
          <p:cNvGrpSpPr/>
          <p:nvPr/>
        </p:nvGrpSpPr>
        <p:grpSpPr>
          <a:xfrm>
            <a:off x="8619928" y="2246593"/>
            <a:ext cx="381240" cy="228600"/>
            <a:chOff x="8619928" y="2246593"/>
            <a:chExt cx="3812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F992C7-8E45-DE45-9377-80900B5D397B}"/>
                    </a:ext>
                  </a:extLst>
                </p14:cNvPr>
                <p14:cNvContentPartPr/>
                <p14:nvPr/>
              </p14:nvContentPartPr>
              <p14:xfrm>
                <a:off x="8619928" y="2262793"/>
                <a:ext cx="5760" cy="171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F992C7-8E45-DE45-9377-80900B5D39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11288" y="2254153"/>
                  <a:ext cx="23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AEA427-76E5-D34F-B255-0CC78D715059}"/>
                    </a:ext>
                  </a:extLst>
                </p14:cNvPr>
                <p14:cNvContentPartPr/>
                <p14:nvPr/>
              </p14:nvContentPartPr>
              <p14:xfrm>
                <a:off x="8750968" y="2246593"/>
                <a:ext cx="5040" cy="20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AEA427-76E5-D34F-B255-0CC78D7150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41968" y="2237593"/>
                  <a:ext cx="22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3ED7B52-3729-674A-B228-0F7DB13B5D87}"/>
                    </a:ext>
                  </a:extLst>
                </p14:cNvPr>
                <p14:cNvContentPartPr/>
                <p14:nvPr/>
              </p14:nvContentPartPr>
              <p14:xfrm>
                <a:off x="8649448" y="2366833"/>
                <a:ext cx="139320" cy="19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3ED7B52-3729-674A-B228-0F7DB13B5D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40808" y="2357833"/>
                  <a:ext cx="156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21980A6-D94E-2640-932A-629EE3D7256E}"/>
                    </a:ext>
                  </a:extLst>
                </p14:cNvPr>
                <p14:cNvContentPartPr/>
                <p14:nvPr/>
              </p14:nvContentPartPr>
              <p14:xfrm>
                <a:off x="8882008" y="2257753"/>
                <a:ext cx="119160" cy="217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21980A6-D94E-2640-932A-629EE3D725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3008" y="2248753"/>
                  <a:ext cx="1368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5B025F9E-DBCD-5640-BC81-78A63EDEA651}"/>
                  </a:ext>
                </a:extLst>
              </p14:cNvPr>
              <p14:cNvContentPartPr/>
              <p14:nvPr/>
            </p14:nvContentPartPr>
            <p14:xfrm>
              <a:off x="6044848" y="2219593"/>
              <a:ext cx="360" cy="3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5B025F9E-DBCD-5640-BC81-78A63EDEA6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5848" y="22109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AAD442A-EF1D-5947-97F1-E96BDD4AC8D2}"/>
                  </a:ext>
                </a:extLst>
              </p14:cNvPr>
              <p14:cNvContentPartPr/>
              <p14:nvPr/>
            </p14:nvContentPartPr>
            <p14:xfrm>
              <a:off x="1945888" y="2688313"/>
              <a:ext cx="2984760" cy="961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AAD442A-EF1D-5947-97F1-E96BDD4AC8D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10248" y="2616313"/>
                <a:ext cx="3056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0928F841-A7AE-454D-9756-F1E586B9E7F2}"/>
                  </a:ext>
                </a:extLst>
              </p14:cNvPr>
              <p14:cNvContentPartPr/>
              <p14:nvPr/>
            </p14:nvContentPartPr>
            <p14:xfrm>
              <a:off x="2056768" y="3573193"/>
              <a:ext cx="2901960" cy="568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0928F841-A7AE-454D-9756-F1E586B9E7F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21128" y="3501553"/>
                <a:ext cx="2973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0042CEF3-1F6C-3A4F-BC5A-36BA470B0BC2}"/>
                  </a:ext>
                </a:extLst>
              </p14:cNvPr>
              <p14:cNvContentPartPr/>
              <p14:nvPr/>
            </p14:nvContentPartPr>
            <p14:xfrm>
              <a:off x="2049568" y="4382113"/>
              <a:ext cx="2895840" cy="2088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0042CEF3-1F6C-3A4F-BC5A-36BA470B0BC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13568" y="4310473"/>
                <a:ext cx="29674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B1B606C6-F560-974D-979E-ABACC1B738F7}"/>
                  </a:ext>
                </a:extLst>
              </p14:cNvPr>
              <p14:cNvContentPartPr/>
              <p14:nvPr/>
            </p14:nvContentPartPr>
            <p14:xfrm>
              <a:off x="2069368" y="4821673"/>
              <a:ext cx="3027600" cy="1198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B1B606C6-F560-974D-979E-ABACC1B738F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33728" y="4750033"/>
                <a:ext cx="3099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C435324F-549B-1F42-BDF1-89DC9181333F}"/>
                  </a:ext>
                </a:extLst>
              </p14:cNvPr>
              <p14:cNvContentPartPr/>
              <p14:nvPr/>
            </p14:nvContentPartPr>
            <p14:xfrm>
              <a:off x="2144608" y="5678113"/>
              <a:ext cx="3049200" cy="525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C435324F-549B-1F42-BDF1-89DC9181333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08968" y="5606113"/>
                <a:ext cx="3120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20B5AE8F-FA80-B04B-8495-B020F37D3096}"/>
                  </a:ext>
                </a:extLst>
              </p14:cNvPr>
              <p14:cNvContentPartPr/>
              <p14:nvPr/>
            </p14:nvContentPartPr>
            <p14:xfrm>
              <a:off x="2166208" y="6133153"/>
              <a:ext cx="2784600" cy="201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20B5AE8F-FA80-B04B-8495-B020F37D309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30208" y="6061513"/>
                <a:ext cx="28562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86B77665-35CF-9645-9055-0CED84DA9A1C}"/>
              </a:ext>
            </a:extLst>
          </p:cNvPr>
          <p:cNvGrpSpPr/>
          <p:nvPr/>
        </p:nvGrpSpPr>
        <p:grpSpPr>
          <a:xfrm>
            <a:off x="5956288" y="2773633"/>
            <a:ext cx="826200" cy="594000"/>
            <a:chOff x="5956288" y="2773633"/>
            <a:chExt cx="82620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BAB05B1-3C27-9541-A6D3-CF30ED6CE19A}"/>
                    </a:ext>
                  </a:extLst>
                </p14:cNvPr>
                <p14:cNvContentPartPr/>
                <p14:nvPr/>
              </p14:nvContentPartPr>
              <p14:xfrm>
                <a:off x="5956288" y="2822953"/>
                <a:ext cx="218160" cy="192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BAB05B1-3C27-9541-A6D3-CF30ED6CE1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47288" y="2813953"/>
                  <a:ext cx="235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C13D46F-7FEB-4046-8BC1-06685AB119D4}"/>
                    </a:ext>
                  </a:extLst>
                </p14:cNvPr>
                <p14:cNvContentPartPr/>
                <p14:nvPr/>
              </p14:nvContentPartPr>
              <p14:xfrm>
                <a:off x="6256528" y="2817913"/>
                <a:ext cx="210960" cy="94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C13D46F-7FEB-4046-8BC1-06685AB119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47888" y="2808913"/>
                  <a:ext cx="228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2667BF3-DE68-4F4A-92DD-F22398D4CE89}"/>
                    </a:ext>
                  </a:extLst>
                </p14:cNvPr>
                <p14:cNvContentPartPr/>
                <p14:nvPr/>
              </p14:nvContentPartPr>
              <p14:xfrm>
                <a:off x="6289648" y="2920153"/>
                <a:ext cx="140040" cy="2696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2667BF3-DE68-4F4A-92DD-F22398D4CE8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81008" y="2911513"/>
                  <a:ext cx="157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2F6621D-701B-4A48-863A-1B8EC38E0ED2}"/>
                    </a:ext>
                  </a:extLst>
                </p14:cNvPr>
                <p14:cNvContentPartPr/>
                <p14:nvPr/>
              </p14:nvContentPartPr>
              <p14:xfrm>
                <a:off x="6573328" y="2773633"/>
                <a:ext cx="182160" cy="185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2F6621D-701B-4A48-863A-1B8EC38E0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64688" y="2764633"/>
                  <a:ext cx="199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D1D5D34-14C9-5D4A-88DA-1BC3FDFEF367}"/>
                    </a:ext>
                  </a:extLst>
                </p14:cNvPr>
                <p14:cNvContentPartPr/>
                <p14:nvPr/>
              </p14:nvContentPartPr>
              <p14:xfrm>
                <a:off x="6648568" y="3176833"/>
                <a:ext cx="23400" cy="1908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D1D5D34-14C9-5D4A-88DA-1BC3FDFEF3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39928" y="3167833"/>
                  <a:ext cx="4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8667613-0AFB-0F40-8421-E64B3C1AA542}"/>
                    </a:ext>
                  </a:extLst>
                </p14:cNvPr>
                <p14:cNvContentPartPr/>
                <p14:nvPr/>
              </p14:nvContentPartPr>
              <p14:xfrm>
                <a:off x="6644968" y="3222913"/>
                <a:ext cx="137520" cy="129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8667613-0AFB-0F40-8421-E64B3C1AA54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35968" y="3214273"/>
                  <a:ext cx="1551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123E1E87-7820-4F47-BB87-6BE0037EBE7C}"/>
              </a:ext>
            </a:extLst>
          </p:cNvPr>
          <p:cNvGrpSpPr/>
          <p:nvPr/>
        </p:nvGrpSpPr>
        <p:grpSpPr>
          <a:xfrm>
            <a:off x="6934048" y="3067033"/>
            <a:ext cx="18720" cy="64080"/>
            <a:chOff x="6934048" y="3067033"/>
            <a:chExt cx="1872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C0D3C2C-CDE3-C347-9F42-4E0C57D205C0}"/>
                    </a:ext>
                  </a:extLst>
                </p14:cNvPr>
                <p14:cNvContentPartPr/>
                <p14:nvPr/>
              </p14:nvContentPartPr>
              <p14:xfrm>
                <a:off x="6948088" y="3067033"/>
                <a:ext cx="4680" cy="5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C0D3C2C-CDE3-C347-9F42-4E0C57D205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39448" y="3058393"/>
                  <a:ext cx="22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891C51-FAA9-844D-B0AA-0A25072DC68E}"/>
                    </a:ext>
                  </a:extLst>
                </p14:cNvPr>
                <p14:cNvContentPartPr/>
                <p14:nvPr/>
              </p14:nvContentPartPr>
              <p14:xfrm>
                <a:off x="6934048" y="3119233"/>
                <a:ext cx="1800" cy="11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891C51-FAA9-844D-B0AA-0A25072DC6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25408" y="3110233"/>
                  <a:ext cx="194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409996C9-04C1-6F4F-9995-90E9CAC77D25}"/>
              </a:ext>
            </a:extLst>
          </p:cNvPr>
          <p:cNvGrpSpPr/>
          <p:nvPr/>
        </p:nvGrpSpPr>
        <p:grpSpPr>
          <a:xfrm>
            <a:off x="7316728" y="2974513"/>
            <a:ext cx="160200" cy="252360"/>
            <a:chOff x="7316728" y="2974513"/>
            <a:chExt cx="1602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03B4495-E55D-2A49-AE9C-99775EDB6874}"/>
                    </a:ext>
                  </a:extLst>
                </p14:cNvPr>
                <p14:cNvContentPartPr/>
                <p14:nvPr/>
              </p14:nvContentPartPr>
              <p14:xfrm>
                <a:off x="7316728" y="2980633"/>
                <a:ext cx="18000" cy="246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03B4495-E55D-2A49-AE9C-99775EDB68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08088" y="2971633"/>
                  <a:ext cx="35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D785270-5890-B04D-A3B6-EC37473ECB15}"/>
                    </a:ext>
                  </a:extLst>
                </p14:cNvPr>
                <p14:cNvContentPartPr/>
                <p14:nvPr/>
              </p14:nvContentPartPr>
              <p14:xfrm>
                <a:off x="7331488" y="2974513"/>
                <a:ext cx="145440" cy="85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D785270-5890-B04D-A3B6-EC37473ECB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22848" y="2965873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00E76F98-BD4E-5840-A91C-29D447EB37CC}"/>
              </a:ext>
            </a:extLst>
          </p:cNvPr>
          <p:cNvGrpSpPr/>
          <p:nvPr/>
        </p:nvGrpSpPr>
        <p:grpSpPr>
          <a:xfrm>
            <a:off x="7703008" y="2925193"/>
            <a:ext cx="948960" cy="271800"/>
            <a:chOff x="7703008" y="2925193"/>
            <a:chExt cx="9489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9DA06D4-9063-8746-A433-B25FBC013812}"/>
                    </a:ext>
                  </a:extLst>
                </p14:cNvPr>
                <p14:cNvContentPartPr/>
                <p14:nvPr/>
              </p14:nvContentPartPr>
              <p14:xfrm>
                <a:off x="7703008" y="2925193"/>
                <a:ext cx="105480" cy="191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9DA06D4-9063-8746-A433-B25FBC0138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4368" y="2916193"/>
                  <a:ext cx="12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F0F6AE3-6F3E-9D4B-AEA7-9EC7498A0E87}"/>
                    </a:ext>
                  </a:extLst>
                </p14:cNvPr>
                <p14:cNvContentPartPr/>
                <p14:nvPr/>
              </p14:nvContentPartPr>
              <p14:xfrm>
                <a:off x="7868608" y="2998633"/>
                <a:ext cx="125280" cy="137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F0F6AE3-6F3E-9D4B-AEA7-9EC7498A0E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59608" y="2989993"/>
                  <a:ext cx="142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8955AEB-522D-DB44-A216-77288EBCEFA6}"/>
                    </a:ext>
                  </a:extLst>
                </p14:cNvPr>
                <p14:cNvContentPartPr/>
                <p14:nvPr/>
              </p14:nvContentPartPr>
              <p14:xfrm>
                <a:off x="8096128" y="3012673"/>
                <a:ext cx="16920" cy="172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8955AEB-522D-DB44-A216-77288EBCEF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87488" y="3004033"/>
                  <a:ext cx="3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29872B3-DA19-8D4E-B9CF-3CC6373304F0}"/>
                    </a:ext>
                  </a:extLst>
                </p14:cNvPr>
                <p14:cNvContentPartPr/>
                <p14:nvPr/>
              </p14:nvContentPartPr>
              <p14:xfrm>
                <a:off x="8246248" y="2988193"/>
                <a:ext cx="247680" cy="208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29872B3-DA19-8D4E-B9CF-3CC6373304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37248" y="2979193"/>
                  <a:ext cx="265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F2052F7-C655-4C48-A83F-EB203FF17FDD}"/>
                    </a:ext>
                  </a:extLst>
                </p14:cNvPr>
                <p14:cNvContentPartPr/>
                <p14:nvPr/>
              </p14:nvContentPartPr>
              <p14:xfrm>
                <a:off x="8543248" y="3036073"/>
                <a:ext cx="108720" cy="150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F2052F7-C655-4C48-A83F-EB203FF17F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34248" y="3027433"/>
                  <a:ext cx="1263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EAB0843-6463-524F-B542-8F48E9C30177}"/>
              </a:ext>
            </a:extLst>
          </p:cNvPr>
          <p:cNvGrpSpPr/>
          <p:nvPr/>
        </p:nvGrpSpPr>
        <p:grpSpPr>
          <a:xfrm>
            <a:off x="7327528" y="3424153"/>
            <a:ext cx="191160" cy="379800"/>
            <a:chOff x="7327528" y="3424153"/>
            <a:chExt cx="1911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3BAE09D-0B3F-B442-BDB8-13AED0083B7E}"/>
                    </a:ext>
                  </a:extLst>
                </p14:cNvPr>
                <p14:cNvContentPartPr/>
                <p14:nvPr/>
              </p14:nvContentPartPr>
              <p14:xfrm>
                <a:off x="7327528" y="3445753"/>
                <a:ext cx="53280" cy="3582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3BAE09D-0B3F-B442-BDB8-13AED0083B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8528" y="3436753"/>
                  <a:ext cx="70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E68143A-A773-B846-A1C3-6B3FDEF834DC}"/>
                    </a:ext>
                  </a:extLst>
                </p14:cNvPr>
                <p14:cNvContentPartPr/>
                <p14:nvPr/>
              </p14:nvContentPartPr>
              <p14:xfrm>
                <a:off x="7411048" y="3424153"/>
                <a:ext cx="107640" cy="127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E68143A-A773-B846-A1C3-6B3FDEF834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408" y="3415153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CAD71ADC-1067-1544-8217-6DE3302C09D2}"/>
              </a:ext>
            </a:extLst>
          </p:cNvPr>
          <p:cNvGrpSpPr/>
          <p:nvPr/>
        </p:nvGrpSpPr>
        <p:grpSpPr>
          <a:xfrm>
            <a:off x="7712728" y="3463033"/>
            <a:ext cx="1032480" cy="331200"/>
            <a:chOff x="7712728" y="3463033"/>
            <a:chExt cx="1032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90B43B0-253A-F547-AB6C-8F2EC82889F0}"/>
                    </a:ext>
                  </a:extLst>
                </p14:cNvPr>
                <p14:cNvContentPartPr/>
                <p14:nvPr/>
              </p14:nvContentPartPr>
              <p14:xfrm>
                <a:off x="7712728" y="3463033"/>
                <a:ext cx="147240" cy="169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90B43B0-253A-F547-AB6C-8F2EC82889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03728" y="3454033"/>
                  <a:ext cx="164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931FE57-52A6-9245-BB8E-9F1CA0E05604}"/>
                    </a:ext>
                  </a:extLst>
                </p14:cNvPr>
                <p14:cNvContentPartPr/>
                <p14:nvPr/>
              </p14:nvContentPartPr>
              <p14:xfrm>
                <a:off x="7920808" y="3538993"/>
                <a:ext cx="10800" cy="117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931FE57-52A6-9245-BB8E-9F1CA0E056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12168" y="3529993"/>
                  <a:ext cx="2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4C93D69-92B3-9A42-987B-C194B60BB970}"/>
                    </a:ext>
                  </a:extLst>
                </p14:cNvPr>
                <p14:cNvContentPartPr/>
                <p14:nvPr/>
              </p14:nvContentPartPr>
              <p14:xfrm>
                <a:off x="7940608" y="3493273"/>
                <a:ext cx="122400" cy="1764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4C93D69-92B3-9A42-987B-C194B60BB9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1608" y="3484273"/>
                  <a:ext cx="14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14DE157-E5A4-D040-AC31-C1710B48648D}"/>
                    </a:ext>
                  </a:extLst>
                </p14:cNvPr>
                <p14:cNvContentPartPr/>
                <p14:nvPr/>
              </p14:nvContentPartPr>
              <p14:xfrm>
                <a:off x="8197288" y="3535033"/>
                <a:ext cx="50040" cy="186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14DE157-E5A4-D040-AC31-C1710B4864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8288" y="3526393"/>
                  <a:ext cx="6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B4977B7-137E-2D47-9143-39F58E6C760F}"/>
                    </a:ext>
                  </a:extLst>
                </p14:cNvPr>
                <p14:cNvContentPartPr/>
                <p14:nvPr/>
              </p14:nvContentPartPr>
              <p14:xfrm>
                <a:off x="8374768" y="3578953"/>
                <a:ext cx="168480" cy="140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B4977B7-137E-2D47-9143-39F58E6C76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6128" y="3570313"/>
                  <a:ext cx="186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69AF71-E2AE-2844-81A1-6C0B0202E53B}"/>
                    </a:ext>
                  </a:extLst>
                </p14:cNvPr>
                <p14:cNvContentPartPr/>
                <p14:nvPr/>
              </p14:nvContentPartPr>
              <p14:xfrm>
                <a:off x="8651248" y="3569953"/>
                <a:ext cx="93960" cy="224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69AF71-E2AE-2844-81A1-6C0B0202E5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42248" y="3561313"/>
                  <a:ext cx="11160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47AA3677-2DEC-C345-B6FA-2906BF8ECCCE}"/>
                  </a:ext>
                </a:extLst>
              </p14:cNvPr>
              <p14:cNvContentPartPr/>
              <p14:nvPr/>
            </p14:nvContentPartPr>
            <p14:xfrm>
              <a:off x="9033928" y="3028513"/>
              <a:ext cx="137520" cy="270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47AA3677-2DEC-C345-B6FA-2906BF8ECCC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25288" y="3019873"/>
                <a:ext cx="155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8A60D807-8583-7C41-B783-53CB0BC67D54}"/>
                  </a:ext>
                </a:extLst>
              </p14:cNvPr>
              <p14:cNvContentPartPr/>
              <p14:nvPr/>
            </p14:nvContentPartPr>
            <p14:xfrm>
              <a:off x="9055528" y="3144793"/>
              <a:ext cx="236880" cy="2484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8A60D807-8583-7C41-B783-53CB0BC67D5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046888" y="3135793"/>
                <a:ext cx="2545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D6516CC-A06B-2947-9970-A1C97AE94316}"/>
              </a:ext>
            </a:extLst>
          </p:cNvPr>
          <p:cNvGrpSpPr/>
          <p:nvPr/>
        </p:nvGrpSpPr>
        <p:grpSpPr>
          <a:xfrm>
            <a:off x="9667168" y="3213193"/>
            <a:ext cx="722160" cy="194040"/>
            <a:chOff x="9667168" y="3213193"/>
            <a:chExt cx="72216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076ED13-9E05-B141-8F41-8D391A93FA5C}"/>
                    </a:ext>
                  </a:extLst>
                </p14:cNvPr>
                <p14:cNvContentPartPr/>
                <p14:nvPr/>
              </p14:nvContentPartPr>
              <p14:xfrm>
                <a:off x="9667168" y="3261793"/>
                <a:ext cx="208080" cy="7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076ED13-9E05-B141-8F41-8D391A93FA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58528" y="3253153"/>
                  <a:ext cx="22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42F0141-2849-C245-B3BD-9795F1CD4F05}"/>
                    </a:ext>
                  </a:extLst>
                </p14:cNvPr>
                <p14:cNvContentPartPr/>
                <p14:nvPr/>
              </p14:nvContentPartPr>
              <p14:xfrm>
                <a:off x="9702808" y="3310033"/>
                <a:ext cx="368280" cy="33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42F0141-2849-C245-B3BD-9795F1CD4F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93808" y="3301033"/>
                  <a:ext cx="385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4AD1E90-4055-984E-B93E-58309E535EBA}"/>
                    </a:ext>
                  </a:extLst>
                </p14:cNvPr>
                <p14:cNvContentPartPr/>
                <p14:nvPr/>
              </p14:nvContentPartPr>
              <p14:xfrm>
                <a:off x="9778408" y="3213193"/>
                <a:ext cx="9360" cy="194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4AD1E90-4055-984E-B93E-58309E535E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69768" y="3204193"/>
                  <a:ext cx="27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57F301F-2C49-3F48-A305-675C86B50C4B}"/>
                    </a:ext>
                  </a:extLst>
                </p14:cNvPr>
                <p14:cNvContentPartPr/>
                <p14:nvPr/>
              </p14:nvContentPartPr>
              <p14:xfrm>
                <a:off x="9835648" y="3262153"/>
                <a:ext cx="43200" cy="1292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57F301F-2C49-3F48-A305-675C86B50C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26648" y="3253513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6BB769B-AC33-BD4F-810E-D80325F056E9}"/>
                    </a:ext>
                  </a:extLst>
                </p14:cNvPr>
                <p14:cNvContentPartPr/>
                <p14:nvPr/>
              </p14:nvContentPartPr>
              <p14:xfrm>
                <a:off x="10127968" y="3229393"/>
                <a:ext cx="261360" cy="1620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6BB769B-AC33-BD4F-810E-D80325F056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18968" y="3220753"/>
                  <a:ext cx="27900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CFB5B20-D51F-0444-9505-6F8FD34F0E26}"/>
              </a:ext>
            </a:extLst>
          </p:cNvPr>
          <p:cNvGrpSpPr/>
          <p:nvPr/>
        </p:nvGrpSpPr>
        <p:grpSpPr>
          <a:xfrm>
            <a:off x="9540808" y="2815033"/>
            <a:ext cx="987480" cy="304560"/>
            <a:chOff x="9540808" y="2815033"/>
            <a:chExt cx="9874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07A663C-A6BB-B440-AE1D-1BBEAFDF1130}"/>
                    </a:ext>
                  </a:extLst>
                </p14:cNvPr>
                <p14:cNvContentPartPr/>
                <p14:nvPr/>
              </p14:nvContentPartPr>
              <p14:xfrm>
                <a:off x="9540808" y="3097273"/>
                <a:ext cx="959400" cy="223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07A663C-A6BB-B440-AE1D-1BBEAFDF11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32168" y="3088273"/>
                  <a:ext cx="9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B176CD3-5916-5D4B-962C-BEF044A96F9B}"/>
                    </a:ext>
                  </a:extLst>
                </p14:cNvPr>
                <p14:cNvContentPartPr/>
                <p14:nvPr/>
              </p14:nvContentPartPr>
              <p14:xfrm>
                <a:off x="9633328" y="2877673"/>
                <a:ext cx="269280" cy="302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B176CD3-5916-5D4B-962C-BEF044A96F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24328" y="2869033"/>
                  <a:ext cx="286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F2DAB1F-67B6-FF4B-B0DD-5349ABAF6702}"/>
                    </a:ext>
                  </a:extLst>
                </p14:cNvPr>
                <p14:cNvContentPartPr/>
                <p14:nvPr/>
              </p14:nvContentPartPr>
              <p14:xfrm>
                <a:off x="9726208" y="2930593"/>
                <a:ext cx="139320" cy="13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F2DAB1F-67B6-FF4B-B0DD-5349ABAF67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7568" y="2921953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8B38B25-3402-0F40-BED6-0E052C706D43}"/>
                    </a:ext>
                  </a:extLst>
                </p14:cNvPr>
                <p14:cNvContentPartPr/>
                <p14:nvPr/>
              </p14:nvContentPartPr>
              <p14:xfrm>
                <a:off x="9763288" y="2825473"/>
                <a:ext cx="10440" cy="1659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8B38B25-3402-0F40-BED6-0E052C706D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54288" y="2816833"/>
                  <a:ext cx="28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B8C9574-B6E4-0E41-922C-0C8FB30EC9E2}"/>
                    </a:ext>
                  </a:extLst>
                </p14:cNvPr>
                <p14:cNvContentPartPr/>
                <p14:nvPr/>
              </p14:nvContentPartPr>
              <p14:xfrm>
                <a:off x="9841408" y="2815033"/>
                <a:ext cx="10440" cy="2005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B8C9574-B6E4-0E41-922C-0C8FB30EC9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32408" y="2806393"/>
                  <a:ext cx="28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24C1B13-38DC-2C4F-8478-A064106E5489}"/>
                    </a:ext>
                  </a:extLst>
                </p14:cNvPr>
                <p14:cNvContentPartPr/>
                <p14:nvPr/>
              </p14:nvContentPartPr>
              <p14:xfrm>
                <a:off x="9986848" y="2868313"/>
                <a:ext cx="155880" cy="219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24C1B13-38DC-2C4F-8478-A064106E54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78208" y="2859313"/>
                  <a:ext cx="173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72F343A-66DD-934C-A734-15666E0F9329}"/>
                    </a:ext>
                  </a:extLst>
                </p14:cNvPr>
                <p14:cNvContentPartPr/>
                <p14:nvPr/>
              </p14:nvContentPartPr>
              <p14:xfrm>
                <a:off x="10253608" y="2915473"/>
                <a:ext cx="2520" cy="25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72F343A-66DD-934C-A734-15666E0F93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44968" y="2906833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175FEEC-A225-FE4A-8A2F-94D51D34715E}"/>
                    </a:ext>
                  </a:extLst>
                </p14:cNvPr>
                <p14:cNvContentPartPr/>
                <p14:nvPr/>
              </p14:nvContentPartPr>
              <p14:xfrm>
                <a:off x="10222648" y="2853553"/>
                <a:ext cx="134640" cy="1900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175FEEC-A225-FE4A-8A2F-94D51D34715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13648" y="2844913"/>
                  <a:ext cx="15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7FC1044-F2BD-F944-947B-17AAC1F128ED}"/>
                    </a:ext>
                  </a:extLst>
                </p14:cNvPr>
                <p14:cNvContentPartPr/>
                <p14:nvPr/>
              </p14:nvContentPartPr>
              <p14:xfrm>
                <a:off x="10454488" y="2860753"/>
                <a:ext cx="73800" cy="1332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7FC1044-F2BD-F944-947B-17AAC1F128E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45488" y="2851753"/>
                  <a:ext cx="91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6FB7AB75-49C4-0040-ACDD-AE6E7CA18493}"/>
              </a:ext>
            </a:extLst>
          </p:cNvPr>
          <p:cNvGrpSpPr/>
          <p:nvPr/>
        </p:nvGrpSpPr>
        <p:grpSpPr>
          <a:xfrm>
            <a:off x="4423768" y="1880833"/>
            <a:ext cx="719280" cy="449280"/>
            <a:chOff x="4423768" y="1880833"/>
            <a:chExt cx="71928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A49D836-066F-504C-8EC2-08A202777314}"/>
                    </a:ext>
                  </a:extLst>
                </p14:cNvPr>
                <p14:cNvContentPartPr/>
                <p14:nvPr/>
              </p14:nvContentPartPr>
              <p14:xfrm>
                <a:off x="4595848" y="2160553"/>
                <a:ext cx="213480" cy="1695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A49D836-066F-504C-8EC2-08A2027773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86848" y="2151913"/>
                  <a:ext cx="231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3059DED-1EE2-714D-BFF4-36A123BCD000}"/>
                    </a:ext>
                  </a:extLst>
                </p14:cNvPr>
                <p14:cNvContentPartPr/>
                <p14:nvPr/>
              </p14:nvContentPartPr>
              <p14:xfrm>
                <a:off x="4750288" y="2179273"/>
                <a:ext cx="160200" cy="76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3059DED-1EE2-714D-BFF4-36A123BCD00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41648" y="2170633"/>
                  <a:ext cx="17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CB77CC9-09B1-F84F-92C1-13F6E8E30EBA}"/>
                    </a:ext>
                  </a:extLst>
                </p14:cNvPr>
                <p14:cNvContentPartPr/>
                <p14:nvPr/>
              </p14:nvContentPartPr>
              <p14:xfrm>
                <a:off x="4423768" y="1957153"/>
                <a:ext cx="47880" cy="121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CB77CC9-09B1-F84F-92C1-13F6E8E30E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15128" y="1948513"/>
                  <a:ext cx="65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58B6A25-0FAF-3140-AC64-E21374B0073B}"/>
                    </a:ext>
                  </a:extLst>
                </p14:cNvPr>
                <p14:cNvContentPartPr/>
                <p14:nvPr/>
              </p14:nvContentPartPr>
              <p14:xfrm>
                <a:off x="4464808" y="1956793"/>
                <a:ext cx="194040" cy="110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58B6A25-0FAF-3140-AC64-E21374B0073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56168" y="1948153"/>
                  <a:ext cx="211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01ED82A-3B71-6444-B87D-1FBD315C05D0}"/>
                    </a:ext>
                  </a:extLst>
                </p14:cNvPr>
                <p14:cNvContentPartPr/>
                <p14:nvPr/>
              </p14:nvContentPartPr>
              <p14:xfrm>
                <a:off x="4554448" y="1974073"/>
                <a:ext cx="47160" cy="3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01ED82A-3B71-6444-B87D-1FBD315C05D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45448" y="1965433"/>
                  <a:ext cx="64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BD9B8B8-068F-EC4C-99CC-769C1885ED33}"/>
                    </a:ext>
                  </a:extLst>
                </p14:cNvPr>
                <p14:cNvContentPartPr/>
                <p14:nvPr/>
              </p14:nvContentPartPr>
              <p14:xfrm>
                <a:off x="4722928" y="1947073"/>
                <a:ext cx="316800" cy="1706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BD9B8B8-068F-EC4C-99CC-769C1885ED3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13928" y="1938433"/>
                  <a:ext cx="334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B918536-8497-7944-9693-04B7BBBD2AF2}"/>
                    </a:ext>
                  </a:extLst>
                </p14:cNvPr>
                <p14:cNvContentPartPr/>
                <p14:nvPr/>
              </p14:nvContentPartPr>
              <p14:xfrm>
                <a:off x="5030008" y="1880833"/>
                <a:ext cx="113040" cy="2098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B918536-8497-7944-9693-04B7BBBD2A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21368" y="1871833"/>
                  <a:ext cx="1306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503CDC7E-128D-BD4B-909A-3669B0A6569D}"/>
              </a:ext>
            </a:extLst>
          </p:cNvPr>
          <p:cNvGrpSpPr/>
          <p:nvPr/>
        </p:nvGrpSpPr>
        <p:grpSpPr>
          <a:xfrm>
            <a:off x="10800448" y="2777233"/>
            <a:ext cx="1030320" cy="368640"/>
            <a:chOff x="10800448" y="2777233"/>
            <a:chExt cx="10303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EB7528E-B3C7-5046-9C48-D2432D54B114}"/>
                    </a:ext>
                  </a:extLst>
                </p14:cNvPr>
                <p14:cNvContentPartPr/>
                <p14:nvPr/>
              </p14:nvContentPartPr>
              <p14:xfrm>
                <a:off x="10800448" y="3026353"/>
                <a:ext cx="91800" cy="277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EB7528E-B3C7-5046-9C48-D2432D54B1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91448" y="3017353"/>
                  <a:ext cx="109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396B829-6CCB-FF41-AF6C-A1BB2AA75FE8}"/>
                    </a:ext>
                  </a:extLst>
                </p14:cNvPr>
                <p14:cNvContentPartPr/>
                <p14:nvPr/>
              </p14:nvContentPartPr>
              <p14:xfrm>
                <a:off x="10805848" y="3131473"/>
                <a:ext cx="152640" cy="14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396B829-6CCB-FF41-AF6C-A1BB2AA75FE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96848" y="3122473"/>
                  <a:ext cx="170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DD93CB4-FD4A-2141-A34C-FE0CC2DFD306}"/>
                    </a:ext>
                  </a:extLst>
                </p14:cNvPr>
                <p14:cNvContentPartPr/>
                <p14:nvPr/>
              </p14:nvContentPartPr>
              <p14:xfrm>
                <a:off x="11166568" y="2777233"/>
                <a:ext cx="299880" cy="170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DD93CB4-FD4A-2141-A34C-FE0CC2DFD3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57568" y="2768593"/>
                  <a:ext cx="31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CD682D0-B718-F940-9D4B-47D435B5F178}"/>
                    </a:ext>
                  </a:extLst>
                </p14:cNvPr>
                <p14:cNvContentPartPr/>
                <p14:nvPr/>
              </p14:nvContentPartPr>
              <p14:xfrm>
                <a:off x="11021128" y="2970193"/>
                <a:ext cx="809640" cy="142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CD682D0-B718-F940-9D4B-47D435B5F1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012128" y="2961553"/>
                  <a:ext cx="8272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8C332408-3C49-464C-AAA6-337F53CB161E}"/>
              </a:ext>
            </a:extLst>
          </p:cNvPr>
          <p:cNvGrpSpPr/>
          <p:nvPr/>
        </p:nvGrpSpPr>
        <p:grpSpPr>
          <a:xfrm>
            <a:off x="12043888" y="2822953"/>
            <a:ext cx="163800" cy="145440"/>
            <a:chOff x="12043888" y="2822953"/>
            <a:chExt cx="16380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7B237C7-130B-434B-B5EE-F5060D424068}"/>
                    </a:ext>
                  </a:extLst>
                </p14:cNvPr>
                <p14:cNvContentPartPr/>
                <p14:nvPr/>
              </p14:nvContentPartPr>
              <p14:xfrm>
                <a:off x="12084568" y="2822953"/>
                <a:ext cx="3240" cy="93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7B237C7-130B-434B-B5EE-F5060D42406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75568" y="2814313"/>
                  <a:ext cx="20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412A2C9-2F49-6841-A9E2-3129071E7B1C}"/>
                    </a:ext>
                  </a:extLst>
                </p14:cNvPr>
                <p14:cNvContentPartPr/>
                <p14:nvPr/>
              </p14:nvContentPartPr>
              <p14:xfrm>
                <a:off x="12043888" y="2939953"/>
                <a:ext cx="163800" cy="284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412A2C9-2F49-6841-A9E2-3129071E7B1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035248" y="2930953"/>
                  <a:ext cx="181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D585A051-8F08-D948-A592-A1713D49347F}"/>
              </a:ext>
            </a:extLst>
          </p:cNvPr>
          <p:cNvGrpSpPr/>
          <p:nvPr/>
        </p:nvGrpSpPr>
        <p:grpSpPr>
          <a:xfrm>
            <a:off x="11477968" y="3063793"/>
            <a:ext cx="776160" cy="213840"/>
            <a:chOff x="11477968" y="3063793"/>
            <a:chExt cx="7761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C7B0C83-F976-364C-AB33-39A3F7AF737C}"/>
                    </a:ext>
                  </a:extLst>
                </p14:cNvPr>
                <p14:cNvContentPartPr/>
                <p14:nvPr/>
              </p14:nvContentPartPr>
              <p14:xfrm>
                <a:off x="11477968" y="3069193"/>
                <a:ext cx="187920" cy="2084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C7B0C83-F976-364C-AB33-39A3F7AF73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469328" y="306019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EF0F69D-0A9F-0D40-A5F9-EB514DD83061}"/>
                    </a:ext>
                  </a:extLst>
                </p14:cNvPr>
                <p14:cNvContentPartPr/>
                <p14:nvPr/>
              </p14:nvContentPartPr>
              <p14:xfrm>
                <a:off x="11870008" y="3086833"/>
                <a:ext cx="90000" cy="162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EF0F69D-0A9F-0D40-A5F9-EB514DD830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861008" y="3077833"/>
                  <a:ext cx="107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A55E866-4E6E-6546-A9BC-25AEB4FA7F4B}"/>
                    </a:ext>
                  </a:extLst>
                </p14:cNvPr>
                <p14:cNvContentPartPr/>
                <p14:nvPr/>
              </p14:nvContentPartPr>
              <p14:xfrm>
                <a:off x="11882968" y="3137233"/>
                <a:ext cx="111600" cy="136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A55E866-4E6E-6546-A9BC-25AEB4FA7F4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873968" y="3128593"/>
                  <a:ext cx="129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19E9F3D2-A8D9-DE4A-8E89-461B747434F9}"/>
                    </a:ext>
                  </a:extLst>
                </p14:cNvPr>
                <p14:cNvContentPartPr/>
                <p14:nvPr/>
              </p14:nvContentPartPr>
              <p14:xfrm>
                <a:off x="12095368" y="3063793"/>
                <a:ext cx="158760" cy="190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9E9F3D2-A8D9-DE4A-8E89-461B747434F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086368" y="3054793"/>
                  <a:ext cx="176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98F3E246-4EB3-AC4A-91FE-8FCAB08EA883}"/>
                  </a:ext>
                </a:extLst>
              </p14:cNvPr>
              <p14:cNvContentPartPr/>
              <p14:nvPr/>
            </p14:nvContentPartPr>
            <p14:xfrm>
              <a:off x="9152368" y="3677593"/>
              <a:ext cx="79560" cy="118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98F3E246-4EB3-AC4A-91FE-8FCAB08EA88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143728" y="3668593"/>
                <a:ext cx="97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E957175E-59EB-364F-9208-7D13B2B64955}"/>
                  </a:ext>
                </a:extLst>
              </p14:cNvPr>
              <p14:cNvContentPartPr/>
              <p14:nvPr/>
            </p14:nvContentPartPr>
            <p14:xfrm>
              <a:off x="9121048" y="3799273"/>
              <a:ext cx="71280" cy="57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E957175E-59EB-364F-9208-7D13B2B6495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112408" y="3790633"/>
                <a:ext cx="8892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09310CB5-6FE1-DD4E-A801-DFDD0521D2D4}"/>
              </a:ext>
            </a:extLst>
          </p:cNvPr>
          <p:cNvGrpSpPr/>
          <p:nvPr/>
        </p:nvGrpSpPr>
        <p:grpSpPr>
          <a:xfrm>
            <a:off x="9467728" y="3545833"/>
            <a:ext cx="390960" cy="512640"/>
            <a:chOff x="9467728" y="3545833"/>
            <a:chExt cx="39096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C645D81-25D8-D841-A661-E989F168EBA6}"/>
                    </a:ext>
                  </a:extLst>
                </p14:cNvPr>
                <p14:cNvContentPartPr/>
                <p14:nvPr/>
              </p14:nvContentPartPr>
              <p14:xfrm>
                <a:off x="9530008" y="3545833"/>
                <a:ext cx="97560" cy="1512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C645D81-25D8-D841-A661-E989F168EBA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521008" y="3536833"/>
                  <a:ext cx="115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0C1B475-775E-0749-9769-F5A781B08CA5}"/>
                    </a:ext>
                  </a:extLst>
                </p14:cNvPr>
                <p14:cNvContentPartPr/>
                <p14:nvPr/>
              </p14:nvContentPartPr>
              <p14:xfrm>
                <a:off x="9596608" y="3621433"/>
                <a:ext cx="11520" cy="123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0C1B475-775E-0749-9769-F5A781B08CA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587968" y="3612433"/>
                  <a:ext cx="29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E90C121-70A3-FD41-8A29-14F26B57BE9C}"/>
                    </a:ext>
                  </a:extLst>
                </p14:cNvPr>
                <p14:cNvContentPartPr/>
                <p14:nvPr/>
              </p14:nvContentPartPr>
              <p14:xfrm>
                <a:off x="9467728" y="3770113"/>
                <a:ext cx="390960" cy="21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E90C121-70A3-FD41-8A29-14F26B57BE9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458728" y="3761473"/>
                  <a:ext cx="408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805DC85-E6DF-E74F-834C-802D7DF3EB93}"/>
                    </a:ext>
                  </a:extLst>
                </p14:cNvPr>
                <p14:cNvContentPartPr/>
                <p14:nvPr/>
              </p14:nvContentPartPr>
              <p14:xfrm>
                <a:off x="9539728" y="3819073"/>
                <a:ext cx="155880" cy="239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805DC85-E6DF-E74F-834C-802D7DF3EB9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31088" y="3810433"/>
                  <a:ext cx="17352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213FE5CE-19F3-084C-A22A-ECA5BE5BA804}"/>
              </a:ext>
            </a:extLst>
          </p:cNvPr>
          <p:cNvGrpSpPr/>
          <p:nvPr/>
        </p:nvGrpSpPr>
        <p:grpSpPr>
          <a:xfrm>
            <a:off x="10071448" y="3751033"/>
            <a:ext cx="146160" cy="69120"/>
            <a:chOff x="10071448" y="3751033"/>
            <a:chExt cx="14616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C964A1B-D156-E74F-ABBF-158C5C301CD7}"/>
                    </a:ext>
                  </a:extLst>
                </p14:cNvPr>
                <p14:cNvContentPartPr/>
                <p14:nvPr/>
              </p14:nvContentPartPr>
              <p14:xfrm>
                <a:off x="10071448" y="3751033"/>
                <a:ext cx="146160" cy="30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C964A1B-D156-E74F-ABBF-158C5C301C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062448" y="3742033"/>
                  <a:ext cx="163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5ECEC84-FF48-1E42-8B4F-C93D472B5915}"/>
                    </a:ext>
                  </a:extLst>
                </p14:cNvPr>
                <p14:cNvContentPartPr/>
                <p14:nvPr/>
              </p14:nvContentPartPr>
              <p14:xfrm>
                <a:off x="10115008" y="3811873"/>
                <a:ext cx="81000" cy="8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5ECEC84-FF48-1E42-8B4F-C93D472B5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06008" y="3803233"/>
                  <a:ext cx="986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404E19A-D926-4B4A-80C9-E01E2205B47D}"/>
              </a:ext>
            </a:extLst>
          </p:cNvPr>
          <p:cNvGrpSpPr/>
          <p:nvPr/>
        </p:nvGrpSpPr>
        <p:grpSpPr>
          <a:xfrm>
            <a:off x="10445488" y="3564913"/>
            <a:ext cx="430560" cy="439560"/>
            <a:chOff x="10445488" y="3564913"/>
            <a:chExt cx="43056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4281226-19F0-6C47-9135-62EB820ADDCB}"/>
                    </a:ext>
                  </a:extLst>
                </p14:cNvPr>
                <p14:cNvContentPartPr/>
                <p14:nvPr/>
              </p14:nvContentPartPr>
              <p14:xfrm>
                <a:off x="10459168" y="3564913"/>
                <a:ext cx="226440" cy="109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4281226-19F0-6C47-9135-62EB820ADDC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50168" y="3555913"/>
                  <a:ext cx="244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EDF3E8C-3AE9-B649-B210-AD636E465825}"/>
                    </a:ext>
                  </a:extLst>
                </p14:cNvPr>
                <p14:cNvContentPartPr/>
                <p14:nvPr/>
              </p14:nvContentPartPr>
              <p14:xfrm>
                <a:off x="10445488" y="3717553"/>
                <a:ext cx="428400" cy="79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EDF3E8C-3AE9-B649-B210-AD636E46582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36848" y="3708553"/>
                  <a:ext cx="446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4054C78-1B8B-8842-93D8-3522661E1341}"/>
                    </a:ext>
                  </a:extLst>
                </p14:cNvPr>
                <p14:cNvContentPartPr/>
                <p14:nvPr/>
              </p14:nvContentPartPr>
              <p14:xfrm>
                <a:off x="10677328" y="3818353"/>
                <a:ext cx="198720" cy="186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4054C78-1B8B-8842-93D8-3522661E134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68688" y="3809713"/>
                  <a:ext cx="2163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5BFDCE5F-8E61-D44A-912E-50DC58C46864}"/>
              </a:ext>
            </a:extLst>
          </p:cNvPr>
          <p:cNvGrpSpPr/>
          <p:nvPr/>
        </p:nvGrpSpPr>
        <p:grpSpPr>
          <a:xfrm>
            <a:off x="6067528" y="4240993"/>
            <a:ext cx="221040" cy="246960"/>
            <a:chOff x="6067528" y="4240993"/>
            <a:chExt cx="2210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082C805-CCB4-C143-BD40-600B3F9A90D7}"/>
                    </a:ext>
                  </a:extLst>
                </p14:cNvPr>
                <p14:cNvContentPartPr/>
                <p14:nvPr/>
              </p14:nvContentPartPr>
              <p14:xfrm>
                <a:off x="6067528" y="4240993"/>
                <a:ext cx="20160" cy="1515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082C805-CCB4-C143-BD40-600B3F9A90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58888" y="4232353"/>
                  <a:ext cx="37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21D7C1D-282C-E44F-A9F1-0A7A1111BC8A}"/>
                    </a:ext>
                  </a:extLst>
                </p14:cNvPr>
                <p14:cNvContentPartPr/>
                <p14:nvPr/>
              </p14:nvContentPartPr>
              <p14:xfrm>
                <a:off x="6282448" y="4270153"/>
                <a:ext cx="6120" cy="217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21D7C1D-282C-E44F-A9F1-0A7A1111BC8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273448" y="4261513"/>
                  <a:ext cx="23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C11E8E3-C2D6-B242-AB1E-73E09E2B58B8}"/>
                    </a:ext>
                  </a:extLst>
                </p14:cNvPr>
                <p14:cNvContentPartPr/>
                <p14:nvPr/>
              </p14:nvContentPartPr>
              <p14:xfrm>
                <a:off x="6138088" y="4363033"/>
                <a:ext cx="112320" cy="255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C11E8E3-C2D6-B242-AB1E-73E09E2B58B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129088" y="4354033"/>
                  <a:ext cx="129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8AE9ADF-DD01-494A-BEA0-8C229827C7E9}"/>
                    </a:ext>
                  </a:extLst>
                </p14:cNvPr>
                <p14:cNvContentPartPr/>
                <p14:nvPr/>
              </p14:nvContentPartPr>
              <p14:xfrm>
                <a:off x="6068608" y="4408753"/>
                <a:ext cx="20520" cy="73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8AE9ADF-DD01-494A-BEA0-8C229827C7E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9608" y="4399753"/>
                  <a:ext cx="3816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A733994D-B81A-DF41-B1B8-3EBDB8628387}"/>
                  </a:ext>
                </a:extLst>
              </p14:cNvPr>
              <p14:cNvContentPartPr/>
              <p14:nvPr/>
            </p14:nvContentPartPr>
            <p14:xfrm>
              <a:off x="2115808" y="3124273"/>
              <a:ext cx="2833920" cy="2206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A733994D-B81A-DF41-B1B8-3EBDB862838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080168" y="3052633"/>
                <a:ext cx="2905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DCDF88A1-EBD2-224D-8AC5-2809A38AD9D3}"/>
                  </a:ext>
                </a:extLst>
              </p14:cNvPr>
              <p14:cNvContentPartPr/>
              <p14:nvPr/>
            </p14:nvContentPartPr>
            <p14:xfrm>
              <a:off x="1900888" y="3983593"/>
              <a:ext cx="3020400" cy="615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DCDF88A1-EBD2-224D-8AC5-2809A38AD9D3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865248" y="3911953"/>
                <a:ext cx="3092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2451BDF4-142E-C34B-9340-00039065B86C}"/>
                  </a:ext>
                </a:extLst>
              </p14:cNvPr>
              <p14:cNvContentPartPr/>
              <p14:nvPr/>
            </p14:nvContentPartPr>
            <p14:xfrm>
              <a:off x="2105368" y="5239273"/>
              <a:ext cx="3007080" cy="11628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2451BDF4-142E-C34B-9340-00039065B86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069728" y="5167633"/>
                <a:ext cx="30787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DA7387EA-9A5A-0948-8BD5-572AA9829EBA}"/>
                  </a:ext>
                </a:extLst>
              </p14:cNvPr>
              <p14:cNvContentPartPr/>
              <p14:nvPr/>
            </p14:nvContentPartPr>
            <p14:xfrm>
              <a:off x="2126608" y="6447073"/>
              <a:ext cx="2829600" cy="13464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DA7387EA-9A5A-0948-8BD5-572AA9829EB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090608" y="6375073"/>
                <a:ext cx="29012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BF69F9AA-6428-4847-BB23-C8AFDA2089B3}"/>
                  </a:ext>
                </a:extLst>
              </p14:cNvPr>
              <p14:cNvContentPartPr/>
              <p14:nvPr/>
            </p14:nvContentPartPr>
            <p14:xfrm>
              <a:off x="4592968" y="3239473"/>
              <a:ext cx="574200" cy="9540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BF69F9AA-6428-4847-BB23-C8AFDA2089B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584328" y="3230833"/>
                <a:ext cx="591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A55CC12C-4415-F440-83AB-F3344E467BA7}"/>
                  </a:ext>
                </a:extLst>
              </p14:cNvPr>
              <p14:cNvContentPartPr/>
              <p14:nvPr/>
            </p14:nvContentPartPr>
            <p14:xfrm>
              <a:off x="4665688" y="4145593"/>
              <a:ext cx="249120" cy="1044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A55CC12C-4415-F440-83AB-F3344E467BA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657048" y="4136953"/>
                <a:ext cx="2667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CE99268-2B1F-8D4F-99C1-504E969F913F}"/>
              </a:ext>
            </a:extLst>
          </p:cNvPr>
          <p:cNvGrpSpPr/>
          <p:nvPr/>
        </p:nvGrpSpPr>
        <p:grpSpPr>
          <a:xfrm>
            <a:off x="6405568" y="4237033"/>
            <a:ext cx="951120" cy="703800"/>
            <a:chOff x="6405568" y="4237033"/>
            <a:chExt cx="95112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D6C725B9-422D-6B4B-BC73-56CE289202AD}"/>
                    </a:ext>
                  </a:extLst>
                </p14:cNvPr>
                <p14:cNvContentPartPr/>
                <p14:nvPr/>
              </p14:nvContentPartPr>
              <p14:xfrm>
                <a:off x="6405568" y="4287433"/>
                <a:ext cx="553320" cy="616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6C725B9-422D-6B4B-BC73-56CE289202A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96568" y="4278793"/>
                  <a:ext cx="5709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FE7E377-66D1-FE41-A43C-E17FF2F1918E}"/>
                    </a:ext>
                  </a:extLst>
                </p14:cNvPr>
                <p14:cNvContentPartPr/>
                <p14:nvPr/>
              </p14:nvContentPartPr>
              <p14:xfrm>
                <a:off x="6943408" y="4237033"/>
                <a:ext cx="240480" cy="2311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FE7E377-66D1-FE41-A43C-E17FF2F1918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34768" y="4228033"/>
                  <a:ext cx="258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D59E97F-D5DD-3A41-9580-94B6E22FD0DD}"/>
                    </a:ext>
                  </a:extLst>
                </p14:cNvPr>
                <p14:cNvContentPartPr/>
                <p14:nvPr/>
              </p14:nvContentPartPr>
              <p14:xfrm>
                <a:off x="7189288" y="4667593"/>
                <a:ext cx="24480" cy="262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D59E97F-D5DD-3A41-9580-94B6E22FD0D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80648" y="4658953"/>
                  <a:ext cx="42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64F0A8E-5CA7-B342-910E-524DBAD60C6A}"/>
                    </a:ext>
                  </a:extLst>
                </p14:cNvPr>
                <p14:cNvContentPartPr/>
                <p14:nvPr/>
              </p14:nvContentPartPr>
              <p14:xfrm>
                <a:off x="7209808" y="4666153"/>
                <a:ext cx="146880" cy="2746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64F0A8E-5CA7-B342-910E-524DBAD60C6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00808" y="4657513"/>
                  <a:ext cx="16452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1A57EC13-670E-2C40-970B-C5F5718CF3AB}"/>
              </a:ext>
            </a:extLst>
          </p:cNvPr>
          <p:cNvGrpSpPr/>
          <p:nvPr/>
        </p:nvGrpSpPr>
        <p:grpSpPr>
          <a:xfrm>
            <a:off x="7712728" y="4239553"/>
            <a:ext cx="278640" cy="318960"/>
            <a:chOff x="7712728" y="4239553"/>
            <a:chExt cx="2786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73BEAE9-BE7C-294F-8DBF-51BC225C18F8}"/>
                    </a:ext>
                  </a:extLst>
                </p14:cNvPr>
                <p14:cNvContentPartPr/>
                <p14:nvPr/>
              </p14:nvContentPartPr>
              <p14:xfrm>
                <a:off x="7725328" y="4242793"/>
                <a:ext cx="6840" cy="3157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73BEAE9-BE7C-294F-8DBF-51BC225C18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16688" y="4234153"/>
                  <a:ext cx="24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0253788-3CA7-824E-8F96-90034BE368D9}"/>
                    </a:ext>
                  </a:extLst>
                </p14:cNvPr>
                <p14:cNvContentPartPr/>
                <p14:nvPr/>
              </p14:nvContentPartPr>
              <p14:xfrm>
                <a:off x="7712728" y="4239553"/>
                <a:ext cx="134280" cy="1695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0253788-3CA7-824E-8F96-90034BE368D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03728" y="4230553"/>
                  <a:ext cx="151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D8E10F7-5148-824D-9BAD-AE8BA78D0804}"/>
                    </a:ext>
                  </a:extLst>
                </p14:cNvPr>
                <p14:cNvContentPartPr/>
                <p14:nvPr/>
              </p14:nvContentPartPr>
              <p14:xfrm>
                <a:off x="7942048" y="4307233"/>
                <a:ext cx="49320" cy="133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D8E10F7-5148-824D-9BAD-AE8BA78D080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33048" y="4298593"/>
                  <a:ext cx="669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4BA2689B-4142-F84E-BD39-3A3EEF430DF5}"/>
              </a:ext>
            </a:extLst>
          </p:cNvPr>
          <p:cNvGrpSpPr/>
          <p:nvPr/>
        </p:nvGrpSpPr>
        <p:grpSpPr>
          <a:xfrm>
            <a:off x="8177488" y="4304353"/>
            <a:ext cx="715680" cy="264600"/>
            <a:chOff x="8177488" y="4304353"/>
            <a:chExt cx="7156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647EFA7-BCDF-E246-8DED-8DF5C6D1E1ED}"/>
                    </a:ext>
                  </a:extLst>
                </p14:cNvPr>
                <p14:cNvContentPartPr/>
                <p14:nvPr/>
              </p14:nvContentPartPr>
              <p14:xfrm>
                <a:off x="8177488" y="4332073"/>
                <a:ext cx="119520" cy="1882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647EFA7-BCDF-E246-8DED-8DF5C6D1E1E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68488" y="4323433"/>
                  <a:ext cx="137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514E35B-CDFA-064A-A1B8-C22CE7CF36C1}"/>
                    </a:ext>
                  </a:extLst>
                </p14:cNvPr>
                <p14:cNvContentPartPr/>
                <p14:nvPr/>
              </p14:nvContentPartPr>
              <p14:xfrm>
                <a:off x="8405008" y="4304353"/>
                <a:ext cx="7200" cy="254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514E35B-CDFA-064A-A1B8-C22CE7CF36C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96368" y="4295353"/>
                  <a:ext cx="24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35C2DE90-25B3-F148-9503-1FDBC0902F25}"/>
                    </a:ext>
                  </a:extLst>
                </p14:cNvPr>
                <p14:cNvContentPartPr/>
                <p14:nvPr/>
              </p14:nvContentPartPr>
              <p14:xfrm>
                <a:off x="8549368" y="4345393"/>
                <a:ext cx="40680" cy="1998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35C2DE90-25B3-F148-9503-1FDBC0902F2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540728" y="4336753"/>
                  <a:ext cx="58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D78B1E6-4B87-F244-80A2-E745165732A9}"/>
                    </a:ext>
                  </a:extLst>
                </p14:cNvPr>
                <p14:cNvContentPartPr/>
                <p14:nvPr/>
              </p14:nvContentPartPr>
              <p14:xfrm>
                <a:off x="8603368" y="4378153"/>
                <a:ext cx="93240" cy="19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D78B1E6-4B87-F244-80A2-E745165732A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94368" y="4369153"/>
                  <a:ext cx="110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3B32C6C-256A-5D4F-A22C-2DE0ABC762EA}"/>
                    </a:ext>
                  </a:extLst>
                </p14:cNvPr>
                <p14:cNvContentPartPr/>
                <p14:nvPr/>
              </p14:nvContentPartPr>
              <p14:xfrm>
                <a:off x="8556928" y="4460233"/>
                <a:ext cx="109440" cy="219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3B32C6C-256A-5D4F-A22C-2DE0ABC762E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547928" y="4451233"/>
                  <a:ext cx="127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BBE3E9C-C107-AD49-A3EC-45A77D6E1E11}"/>
                    </a:ext>
                  </a:extLst>
                </p14:cNvPr>
                <p14:cNvContentPartPr/>
                <p14:nvPr/>
              </p14:nvContentPartPr>
              <p14:xfrm>
                <a:off x="8807128" y="4331713"/>
                <a:ext cx="86040" cy="17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BBE3E9C-C107-AD49-A3EC-45A77D6E1E1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98128" y="4322713"/>
                  <a:ext cx="103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3E511C15-F5F9-324F-BD22-09CBE630F834}"/>
              </a:ext>
            </a:extLst>
          </p:cNvPr>
          <p:cNvGrpSpPr/>
          <p:nvPr/>
        </p:nvGrpSpPr>
        <p:grpSpPr>
          <a:xfrm>
            <a:off x="7728208" y="4920313"/>
            <a:ext cx="289080" cy="272520"/>
            <a:chOff x="7728208" y="4920313"/>
            <a:chExt cx="2890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8F40FA3-8EA4-BA40-AED7-47BEB6591363}"/>
                    </a:ext>
                  </a:extLst>
                </p14:cNvPr>
                <p14:cNvContentPartPr/>
                <p14:nvPr/>
              </p14:nvContentPartPr>
              <p14:xfrm>
                <a:off x="7728208" y="4967113"/>
                <a:ext cx="16560" cy="225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8F40FA3-8EA4-BA40-AED7-47BEB659136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19568" y="4958473"/>
                  <a:ext cx="34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6397C2E-66C7-F140-9F29-DAFE51A2DF4D}"/>
                    </a:ext>
                  </a:extLst>
                </p14:cNvPr>
                <p14:cNvContentPartPr/>
                <p14:nvPr/>
              </p14:nvContentPartPr>
              <p14:xfrm>
                <a:off x="7732888" y="4920313"/>
                <a:ext cx="66600" cy="1184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6397C2E-66C7-F140-9F29-DAFE51A2DF4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23888" y="4911673"/>
                  <a:ext cx="84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35781C-033E-9249-9A53-12C42547FF5B}"/>
                    </a:ext>
                  </a:extLst>
                </p14:cNvPr>
                <p14:cNvContentPartPr/>
                <p14:nvPr/>
              </p14:nvContentPartPr>
              <p14:xfrm>
                <a:off x="7953928" y="4954153"/>
                <a:ext cx="63360" cy="1411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35781C-033E-9249-9A53-12C42547FF5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44928" y="4945513"/>
                  <a:ext cx="81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B7F71A8B-6A15-4845-84BF-40994095394B}"/>
              </a:ext>
            </a:extLst>
          </p:cNvPr>
          <p:cNvGrpSpPr/>
          <p:nvPr/>
        </p:nvGrpSpPr>
        <p:grpSpPr>
          <a:xfrm>
            <a:off x="8196928" y="4902673"/>
            <a:ext cx="394200" cy="351000"/>
            <a:chOff x="8196928" y="4902673"/>
            <a:chExt cx="39420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7F57057-9BCF-2F44-B078-86B19F316B14}"/>
                    </a:ext>
                  </a:extLst>
                </p14:cNvPr>
                <p14:cNvContentPartPr/>
                <p14:nvPr/>
              </p14:nvContentPartPr>
              <p14:xfrm>
                <a:off x="8201608" y="5021833"/>
                <a:ext cx="3960" cy="2088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7F57057-9BCF-2F44-B078-86B19F316B1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92608" y="5013193"/>
                  <a:ext cx="21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3CDC8C70-F76D-4540-8109-D700F2D18194}"/>
                    </a:ext>
                  </a:extLst>
                </p14:cNvPr>
                <p14:cNvContentPartPr/>
                <p14:nvPr/>
              </p14:nvContentPartPr>
              <p14:xfrm>
                <a:off x="8196928" y="4902673"/>
                <a:ext cx="196200" cy="2984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3CDC8C70-F76D-4540-8109-D700F2D1819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88288" y="4894033"/>
                  <a:ext cx="213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9DAE4B6-4230-534A-BA7D-7FB3CE6D905E}"/>
                    </a:ext>
                  </a:extLst>
                </p14:cNvPr>
                <p14:cNvContentPartPr/>
                <p14:nvPr/>
              </p14:nvContentPartPr>
              <p14:xfrm>
                <a:off x="8562328" y="4975033"/>
                <a:ext cx="28800" cy="2786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9DAE4B6-4230-534A-BA7D-7FB3CE6D905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553688" y="4966033"/>
                  <a:ext cx="464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1B4BDD51-96B2-A549-8BCA-45D5178EC161}"/>
              </a:ext>
            </a:extLst>
          </p:cNvPr>
          <p:cNvGrpSpPr/>
          <p:nvPr/>
        </p:nvGrpSpPr>
        <p:grpSpPr>
          <a:xfrm>
            <a:off x="8769328" y="4964593"/>
            <a:ext cx="488160" cy="282600"/>
            <a:chOff x="8769328" y="4964593"/>
            <a:chExt cx="4881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624387-9405-DF48-943E-3234FBC9F8C7}"/>
                    </a:ext>
                  </a:extLst>
                </p14:cNvPr>
                <p14:cNvContentPartPr/>
                <p14:nvPr/>
              </p14:nvContentPartPr>
              <p14:xfrm>
                <a:off x="8769328" y="4984753"/>
                <a:ext cx="54000" cy="202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624387-9405-DF48-943E-3234FBC9F8C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60328" y="4975753"/>
                  <a:ext cx="71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20FC4A9-BC1D-CF4B-9EA8-703DA2D05B95}"/>
                    </a:ext>
                  </a:extLst>
                </p14:cNvPr>
                <p14:cNvContentPartPr/>
                <p14:nvPr/>
              </p14:nvContentPartPr>
              <p14:xfrm>
                <a:off x="8914408" y="4974673"/>
                <a:ext cx="66240" cy="2725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20FC4A9-BC1D-CF4B-9EA8-703DA2D05B9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05408" y="4965673"/>
                  <a:ext cx="83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D0089AF-1A50-1943-80A8-DF29BADBC4D4}"/>
                    </a:ext>
                  </a:extLst>
                </p14:cNvPr>
                <p14:cNvContentPartPr/>
                <p14:nvPr/>
              </p14:nvContentPartPr>
              <p14:xfrm>
                <a:off x="8864728" y="5095633"/>
                <a:ext cx="105480" cy="453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D0089AF-1A50-1943-80A8-DF29BADBC4D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56088" y="5086633"/>
                  <a:ext cx="123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85D8816-FB78-F443-B35E-FB3728D0768B}"/>
                    </a:ext>
                  </a:extLst>
                </p14:cNvPr>
                <p14:cNvContentPartPr/>
                <p14:nvPr/>
              </p14:nvContentPartPr>
              <p14:xfrm>
                <a:off x="9064528" y="4964593"/>
                <a:ext cx="192960" cy="2804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85D8816-FB78-F443-B35E-FB3728D076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55888" y="4955593"/>
                  <a:ext cx="21060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ED406AFC-A075-F245-BB66-759B1C380CA1}"/>
                  </a:ext>
                </a:extLst>
              </p14:cNvPr>
              <p14:cNvContentPartPr/>
              <p14:nvPr/>
            </p14:nvContentPartPr>
            <p14:xfrm>
              <a:off x="9006924" y="4394637"/>
              <a:ext cx="108720" cy="230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ED406AFC-A075-F245-BB66-759B1C380CA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997924" y="4385637"/>
                <a:ext cx="126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B9E3DC1F-49A3-394B-9AE3-8B75B1FABA98}"/>
                  </a:ext>
                </a:extLst>
              </p14:cNvPr>
              <p14:cNvContentPartPr/>
              <p14:nvPr/>
            </p14:nvContentPartPr>
            <p14:xfrm>
              <a:off x="9000084" y="4567077"/>
              <a:ext cx="142200" cy="3816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B9E3DC1F-49A3-394B-9AE3-8B75B1FABA9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991084" y="4558437"/>
                <a:ext cx="159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53BC8883-9361-FF4B-B9D2-A6C3B74295FC}"/>
                  </a:ext>
                </a:extLst>
              </p14:cNvPr>
              <p14:cNvContentPartPr/>
              <p14:nvPr/>
            </p14:nvContentPartPr>
            <p14:xfrm>
              <a:off x="4591884" y="3839517"/>
              <a:ext cx="393120" cy="30708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53BC8883-9361-FF4B-B9D2-A6C3B74295F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583244" y="3830877"/>
                <a:ext cx="4107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E9A9725A-6FF7-834B-90B5-144B36DF1FCC}"/>
                  </a:ext>
                </a:extLst>
              </p14:cNvPr>
              <p14:cNvContentPartPr/>
              <p14:nvPr/>
            </p14:nvContentPartPr>
            <p14:xfrm>
              <a:off x="4555884" y="6351237"/>
              <a:ext cx="387000" cy="25812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E9A9725A-6FF7-834B-90B5-144B36DF1FC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547244" y="6342597"/>
                <a:ext cx="4046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2" name="Group 541">
            <a:extLst>
              <a:ext uri="{FF2B5EF4-FFF2-40B4-BE49-F238E27FC236}">
                <a16:creationId xmlns:a16="http://schemas.microsoft.com/office/drawing/2014/main" id="{55B77ACF-1466-2F42-9F06-4CF114EB0880}"/>
              </a:ext>
            </a:extLst>
          </p:cNvPr>
          <p:cNvGrpSpPr/>
          <p:nvPr/>
        </p:nvGrpSpPr>
        <p:grpSpPr>
          <a:xfrm>
            <a:off x="9461244" y="4223277"/>
            <a:ext cx="1181520" cy="464760"/>
            <a:chOff x="9461244" y="4223277"/>
            <a:chExt cx="118152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DDB288B-BCB5-F549-9CE6-D7FECC645827}"/>
                    </a:ext>
                  </a:extLst>
                </p14:cNvPr>
                <p14:cNvContentPartPr/>
                <p14:nvPr/>
              </p14:nvContentPartPr>
              <p14:xfrm>
                <a:off x="9519204" y="4240557"/>
                <a:ext cx="232920" cy="104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DDB288B-BCB5-F549-9CE6-D7FECC64582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10564" y="4231557"/>
                  <a:ext cx="250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E2E228B-976B-A74E-B960-378266D7AD1A}"/>
                    </a:ext>
                  </a:extLst>
                </p14:cNvPr>
                <p14:cNvContentPartPr/>
                <p14:nvPr/>
              </p14:nvContentPartPr>
              <p14:xfrm>
                <a:off x="9461244" y="4474557"/>
                <a:ext cx="398160" cy="36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E2E228B-976B-A74E-B960-378266D7AD1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52604" y="4465917"/>
                  <a:ext cx="415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0F4DB52-F90D-DE40-BB19-C70E9D711A87}"/>
                    </a:ext>
                  </a:extLst>
                </p14:cNvPr>
                <p14:cNvContentPartPr/>
                <p14:nvPr/>
              </p14:nvContentPartPr>
              <p14:xfrm>
                <a:off x="9718284" y="4545477"/>
                <a:ext cx="93960" cy="50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0F4DB52-F90D-DE40-BB19-C70E9D711A8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09644" y="4536477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89BDA6E-C4F1-2240-A04D-9ACE3C769A2D}"/>
                    </a:ext>
                  </a:extLst>
                </p14:cNvPr>
                <p14:cNvContentPartPr/>
                <p14:nvPr/>
              </p14:nvContentPartPr>
              <p14:xfrm>
                <a:off x="9810444" y="4572837"/>
                <a:ext cx="47160" cy="1152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89BDA6E-C4F1-2240-A04D-9ACE3C769A2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01444" y="4564197"/>
                  <a:ext cx="64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05D32ED-2D9F-1245-9F36-6743169581D2}"/>
                    </a:ext>
                  </a:extLst>
                </p14:cNvPr>
                <p14:cNvContentPartPr/>
                <p14:nvPr/>
              </p14:nvContentPartPr>
              <p14:xfrm>
                <a:off x="10009884" y="4387077"/>
                <a:ext cx="184680" cy="230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05D32ED-2D9F-1245-9F36-6743169581D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001244" y="4378437"/>
                  <a:ext cx="202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B8CBDE7-7DEC-914C-8216-E6B24AC4FD3B}"/>
                    </a:ext>
                  </a:extLst>
                </p14:cNvPr>
                <p14:cNvContentPartPr/>
                <p14:nvPr/>
              </p14:nvContentPartPr>
              <p14:xfrm>
                <a:off x="10079364" y="4453317"/>
                <a:ext cx="139320" cy="183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B8CBDE7-7DEC-914C-8216-E6B24AC4FD3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70364" y="4444677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FE0E8C82-8181-8D4A-AC32-7B994E0B9FF9}"/>
                    </a:ext>
                  </a:extLst>
                </p14:cNvPr>
                <p14:cNvContentPartPr/>
                <p14:nvPr/>
              </p14:nvContentPartPr>
              <p14:xfrm>
                <a:off x="10325604" y="4223277"/>
                <a:ext cx="16920" cy="1537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FE0E8C82-8181-8D4A-AC32-7B994E0B9F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316964" y="4214637"/>
                  <a:ext cx="34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19A49D6-EDF3-9F4C-A42B-70C726A3EFDF}"/>
                    </a:ext>
                  </a:extLst>
                </p14:cNvPr>
                <p14:cNvContentPartPr/>
                <p14:nvPr/>
              </p14:nvContentPartPr>
              <p14:xfrm>
                <a:off x="10295724" y="4377717"/>
                <a:ext cx="347040" cy="55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19A49D6-EDF3-9F4C-A42B-70C726A3EFD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87084" y="4369077"/>
                  <a:ext cx="364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FD39BB9-5C23-844E-A0E6-9673B59ECA61}"/>
                    </a:ext>
                  </a:extLst>
                </p14:cNvPr>
                <p14:cNvContentPartPr/>
                <p14:nvPr/>
              </p14:nvContentPartPr>
              <p14:xfrm>
                <a:off x="10446924" y="4509837"/>
                <a:ext cx="171000" cy="120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FD39BB9-5C23-844E-A0E6-9673B59ECA6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438284" y="4500837"/>
                  <a:ext cx="1886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8C7932-4172-CB4B-9803-93A3830ED197}"/>
              </a:ext>
            </a:extLst>
          </p:cNvPr>
          <p:cNvGrpSpPr/>
          <p:nvPr/>
        </p:nvGrpSpPr>
        <p:grpSpPr>
          <a:xfrm>
            <a:off x="9422364" y="5055957"/>
            <a:ext cx="200880" cy="131400"/>
            <a:chOff x="9422364" y="5055957"/>
            <a:chExt cx="20088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CCD7C5A-5B70-854E-9A4A-409705F46391}"/>
                    </a:ext>
                  </a:extLst>
                </p14:cNvPr>
                <p14:cNvContentPartPr/>
                <p14:nvPr/>
              </p14:nvContentPartPr>
              <p14:xfrm>
                <a:off x="9422364" y="5055957"/>
                <a:ext cx="164520" cy="259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CCD7C5A-5B70-854E-9A4A-409705F463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13364" y="5047317"/>
                  <a:ext cx="18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A255549-A8CA-B246-88DD-385407966C85}"/>
                    </a:ext>
                  </a:extLst>
                </p14:cNvPr>
                <p14:cNvContentPartPr/>
                <p14:nvPr/>
              </p14:nvContentPartPr>
              <p14:xfrm>
                <a:off x="9432804" y="5151357"/>
                <a:ext cx="190440" cy="360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A255549-A8CA-B246-88DD-385407966C8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423804" y="5142717"/>
                  <a:ext cx="2080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AD501214-AC8D-F740-9A06-96B30A437BF3}"/>
              </a:ext>
            </a:extLst>
          </p:cNvPr>
          <p:cNvGrpSpPr/>
          <p:nvPr/>
        </p:nvGrpSpPr>
        <p:grpSpPr>
          <a:xfrm>
            <a:off x="9784164" y="4783797"/>
            <a:ext cx="1166400" cy="542880"/>
            <a:chOff x="9784164" y="4783797"/>
            <a:chExt cx="116640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120B4499-9DF9-F64D-A0A3-9DD1A9743622}"/>
                    </a:ext>
                  </a:extLst>
                </p14:cNvPr>
                <p14:cNvContentPartPr/>
                <p14:nvPr/>
              </p14:nvContentPartPr>
              <p14:xfrm>
                <a:off x="9839244" y="4948677"/>
                <a:ext cx="108000" cy="896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120B4499-9DF9-F64D-A0A3-9DD1A97436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830604" y="4939677"/>
                  <a:ext cx="125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590184C-926C-AC44-B390-D8D1D978D78E}"/>
                    </a:ext>
                  </a:extLst>
                </p14:cNvPr>
                <p14:cNvContentPartPr/>
                <p14:nvPr/>
              </p14:nvContentPartPr>
              <p14:xfrm>
                <a:off x="9784164" y="5100957"/>
                <a:ext cx="370800" cy="576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590184C-926C-AC44-B390-D8D1D978D78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75164" y="5092317"/>
                  <a:ext cx="388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FBFD6D-B709-444A-8EC3-608A4379565D}"/>
                    </a:ext>
                  </a:extLst>
                </p14:cNvPr>
                <p14:cNvContentPartPr/>
                <p14:nvPr/>
              </p14:nvContentPartPr>
              <p14:xfrm>
                <a:off x="9964524" y="5193837"/>
                <a:ext cx="130320" cy="507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FBFD6D-B709-444A-8EC3-608A4379565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955884" y="5184837"/>
                  <a:ext cx="14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A9BFB728-27AE-9849-9C2E-B3CE93DC8135}"/>
                    </a:ext>
                  </a:extLst>
                </p14:cNvPr>
                <p14:cNvContentPartPr/>
                <p14:nvPr/>
              </p14:nvContentPartPr>
              <p14:xfrm>
                <a:off x="10066044" y="5214717"/>
                <a:ext cx="9000" cy="1119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A9BFB728-27AE-9849-9C2E-B3CE93DC813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057044" y="5205717"/>
                  <a:ext cx="26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5A116AD-7C9B-304E-B459-8428DEE29EDC}"/>
                    </a:ext>
                  </a:extLst>
                </p14:cNvPr>
                <p14:cNvContentPartPr/>
                <p14:nvPr/>
              </p14:nvContentPartPr>
              <p14:xfrm>
                <a:off x="10328124" y="5012037"/>
                <a:ext cx="168480" cy="421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5A116AD-7C9B-304E-B459-8428DEE29ED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19124" y="5003397"/>
                  <a:ext cx="186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5D6E1DE4-7693-5A4B-A13A-B34802F43D1D}"/>
                    </a:ext>
                  </a:extLst>
                </p14:cNvPr>
                <p14:cNvContentPartPr/>
                <p14:nvPr/>
              </p14:nvContentPartPr>
              <p14:xfrm>
                <a:off x="10379244" y="5055957"/>
                <a:ext cx="146520" cy="399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5D6E1DE4-7693-5A4B-A13A-B34802F43D1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370244" y="5046957"/>
                  <a:ext cx="164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E845C36-9A4D-7646-9B12-6A0D1418EA11}"/>
                    </a:ext>
                  </a:extLst>
                </p14:cNvPr>
                <p14:cNvContentPartPr/>
                <p14:nvPr/>
              </p14:nvContentPartPr>
              <p14:xfrm>
                <a:off x="10701804" y="4783797"/>
                <a:ext cx="16560" cy="1666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E845C36-9A4D-7646-9B12-6A0D1418EA1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693164" y="4775157"/>
                  <a:ext cx="34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D1011AD-31A7-5144-A0EE-9F6ABFCF1ED7}"/>
                    </a:ext>
                  </a:extLst>
                </p14:cNvPr>
                <p14:cNvContentPartPr/>
                <p14:nvPr/>
              </p14:nvContentPartPr>
              <p14:xfrm>
                <a:off x="10660404" y="4889997"/>
                <a:ext cx="287640" cy="979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D1011AD-31A7-5144-A0EE-9F6ABFCF1E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651404" y="4880997"/>
                  <a:ext cx="305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5C14C1E-28E2-6C43-900E-EF1FEA6FA85A}"/>
                    </a:ext>
                  </a:extLst>
                </p14:cNvPr>
                <p14:cNvContentPartPr/>
                <p14:nvPr/>
              </p14:nvContentPartPr>
              <p14:xfrm>
                <a:off x="10819884" y="4990437"/>
                <a:ext cx="130680" cy="1936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5C14C1E-28E2-6C43-900E-EF1FEA6FA85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811244" y="4981797"/>
                  <a:ext cx="148320" cy="21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4ABB74F3-4714-9F43-861E-AAFF0AA9425B}"/>
              </a:ext>
            </a:extLst>
          </p:cNvPr>
          <p:cNvSpPr txBox="1"/>
          <p:nvPr/>
        </p:nvSpPr>
        <p:spPr>
          <a:xfrm>
            <a:off x="5462805" y="5445789"/>
            <a:ext cx="64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Calculate the GI for each value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5080A132-51EF-2448-8440-51CEF571FE1E}"/>
                  </a:ext>
                </a:extLst>
              </p14:cNvPr>
              <p14:cNvContentPartPr/>
              <p14:nvPr/>
            </p14:nvContentPartPr>
            <p14:xfrm>
              <a:off x="5733804" y="5861277"/>
              <a:ext cx="163800" cy="15372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5080A132-51EF-2448-8440-51CEF571FE1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725164" y="5852637"/>
                <a:ext cx="1814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519783D-A4B5-6044-9C3E-0B076596663F}"/>
              </a:ext>
            </a:extLst>
          </p:cNvPr>
          <p:cNvGrpSpPr/>
          <p:nvPr/>
        </p:nvGrpSpPr>
        <p:grpSpPr>
          <a:xfrm>
            <a:off x="5422044" y="5782077"/>
            <a:ext cx="304920" cy="253800"/>
            <a:chOff x="5422044" y="5782077"/>
            <a:chExt cx="304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F6E67B-36EB-2C4A-BB7A-1DE4C7E43B82}"/>
                    </a:ext>
                  </a:extLst>
                </p14:cNvPr>
                <p14:cNvContentPartPr/>
                <p14:nvPr/>
              </p14:nvContentPartPr>
              <p14:xfrm>
                <a:off x="5422044" y="5782077"/>
                <a:ext cx="141480" cy="2098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F6E67B-36EB-2C4A-BB7A-1DE4C7E43B8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13404" y="5773437"/>
                  <a:ext cx="159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90A7841-100F-5A4C-B773-D05AE4733DBB}"/>
                    </a:ext>
                  </a:extLst>
                </p14:cNvPr>
                <p14:cNvContentPartPr/>
                <p14:nvPr/>
              </p14:nvContentPartPr>
              <p14:xfrm>
                <a:off x="5450124" y="5901237"/>
                <a:ext cx="176040" cy="61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90A7841-100F-5A4C-B773-D05AE4733DB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441484" y="5892597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F3C5734-6360-AA46-927C-0B0310FBCD50}"/>
                    </a:ext>
                  </a:extLst>
                </p14:cNvPr>
                <p14:cNvContentPartPr/>
                <p14:nvPr/>
              </p14:nvContentPartPr>
              <p14:xfrm>
                <a:off x="5583684" y="5928957"/>
                <a:ext cx="14400" cy="1069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F3C5734-6360-AA46-927C-0B0310FBCD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75044" y="5919957"/>
                  <a:ext cx="32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10637465-1E61-DA4A-BDFC-FB929EF57F31}"/>
                    </a:ext>
                  </a:extLst>
                </p14:cNvPr>
                <p14:cNvContentPartPr/>
                <p14:nvPr/>
              </p14:nvContentPartPr>
              <p14:xfrm>
                <a:off x="5666844" y="5861997"/>
                <a:ext cx="60120" cy="157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10637465-1E61-DA4A-BDFC-FB929EF57F3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58204" y="5853357"/>
                  <a:ext cx="7776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478D883E-A4B5-D44F-BDA9-B7C622CA40FF}"/>
                  </a:ext>
                </a:extLst>
              </p14:cNvPr>
              <p14:cNvContentPartPr/>
              <p14:nvPr/>
            </p14:nvContentPartPr>
            <p14:xfrm>
              <a:off x="5912724" y="5876397"/>
              <a:ext cx="69120" cy="160920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478D883E-A4B5-D44F-BDA9-B7C622CA40FF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904084" y="5867397"/>
                <a:ext cx="8676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5A9F6BB5-B703-CE4B-86FA-DA9C4FDCC0BD}"/>
              </a:ext>
            </a:extLst>
          </p:cNvPr>
          <p:cNvGrpSpPr/>
          <p:nvPr/>
        </p:nvGrpSpPr>
        <p:grpSpPr>
          <a:xfrm>
            <a:off x="5406204" y="6218397"/>
            <a:ext cx="615960" cy="280080"/>
            <a:chOff x="5406204" y="6218397"/>
            <a:chExt cx="6159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9CC6A842-CDEC-544B-BA24-AE1D4E663797}"/>
                    </a:ext>
                  </a:extLst>
                </p14:cNvPr>
                <p14:cNvContentPartPr/>
                <p14:nvPr/>
              </p14:nvContentPartPr>
              <p14:xfrm>
                <a:off x="5688084" y="6218397"/>
                <a:ext cx="23760" cy="2181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9CC6A842-CDEC-544B-BA24-AE1D4E66379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79444" y="6209757"/>
                  <a:ext cx="41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DBA3426-839A-AE4A-B49F-A651AD8CEEC5}"/>
                    </a:ext>
                  </a:extLst>
                </p14:cNvPr>
                <p14:cNvContentPartPr/>
                <p14:nvPr/>
              </p14:nvContentPartPr>
              <p14:xfrm>
                <a:off x="5845044" y="6233157"/>
                <a:ext cx="32040" cy="2264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DBA3426-839A-AE4A-B49F-A651AD8CEEC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6044" y="6224157"/>
                  <a:ext cx="49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CC2573A-8AF7-7948-A5A0-E6E4C1ED5A9C}"/>
                    </a:ext>
                  </a:extLst>
                </p14:cNvPr>
                <p14:cNvContentPartPr/>
                <p14:nvPr/>
              </p14:nvContentPartPr>
              <p14:xfrm>
                <a:off x="5746044" y="6368877"/>
                <a:ext cx="78480" cy="169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4CC2573A-8AF7-7948-A5A0-E6E4C1ED5A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37404" y="6359877"/>
                  <a:ext cx="96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62642B5-3A10-7A47-BF9F-B0F4F32EEB3B}"/>
                    </a:ext>
                  </a:extLst>
                </p14:cNvPr>
                <p14:cNvContentPartPr/>
                <p14:nvPr/>
              </p14:nvContentPartPr>
              <p14:xfrm>
                <a:off x="5406204" y="6264837"/>
                <a:ext cx="150480" cy="142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62642B5-3A10-7A47-BF9F-B0F4F32EEB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397204" y="6256197"/>
                  <a:ext cx="168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57B5606-C522-6E42-A70B-0D0DF4B71A31}"/>
                    </a:ext>
                  </a:extLst>
                </p14:cNvPr>
                <p14:cNvContentPartPr/>
                <p14:nvPr/>
              </p14:nvContentPartPr>
              <p14:xfrm>
                <a:off x="5524284" y="6331437"/>
                <a:ext cx="62280" cy="1148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57B5606-C522-6E42-A70B-0D0DF4B71A3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515644" y="6322437"/>
                  <a:ext cx="79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124FB2D-4F98-CD4F-8EC6-B657D07F5F61}"/>
                    </a:ext>
                  </a:extLst>
                </p14:cNvPr>
                <p14:cNvContentPartPr/>
                <p14:nvPr/>
              </p14:nvContentPartPr>
              <p14:xfrm>
                <a:off x="5594124" y="6282837"/>
                <a:ext cx="146520" cy="2048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124FB2D-4F98-CD4F-8EC6-B657D07F5F6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85484" y="6273837"/>
                  <a:ext cx="164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D045C37-84ED-354A-A25F-B47A5D3F1572}"/>
                    </a:ext>
                  </a:extLst>
                </p14:cNvPr>
                <p14:cNvContentPartPr/>
                <p14:nvPr/>
              </p14:nvContentPartPr>
              <p14:xfrm>
                <a:off x="5912364" y="6298317"/>
                <a:ext cx="109800" cy="2001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D045C37-84ED-354A-A25F-B47A5D3F157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03724" y="6289677"/>
                  <a:ext cx="12744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443FCEAD-C461-D64F-BE19-4ACB304A5C53}"/>
              </a:ext>
            </a:extLst>
          </p:cNvPr>
          <p:cNvGrpSpPr/>
          <p:nvPr/>
        </p:nvGrpSpPr>
        <p:grpSpPr>
          <a:xfrm>
            <a:off x="6169404" y="6011757"/>
            <a:ext cx="161280" cy="90000"/>
            <a:chOff x="6169404" y="6011757"/>
            <a:chExt cx="16128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79C35AD-9D69-CC40-837D-E490113F17DE}"/>
                    </a:ext>
                  </a:extLst>
                </p14:cNvPr>
                <p14:cNvContentPartPr/>
                <p14:nvPr/>
              </p14:nvContentPartPr>
              <p14:xfrm>
                <a:off x="6199284" y="6011757"/>
                <a:ext cx="131400" cy="3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79C35AD-9D69-CC40-837D-E490113F17D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190284" y="6003117"/>
                  <a:ext cx="14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40CDFBF-316D-2241-9E34-6CC9CFDD1C3C}"/>
                    </a:ext>
                  </a:extLst>
                </p14:cNvPr>
                <p14:cNvContentPartPr/>
                <p14:nvPr/>
              </p14:nvContentPartPr>
              <p14:xfrm>
                <a:off x="6169404" y="6090237"/>
                <a:ext cx="161280" cy="11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40CDFBF-316D-2241-9E34-6CC9CFDD1C3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60764" y="6081597"/>
                  <a:ext cx="1789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C8CDEDE-7E69-6748-B65B-5C4AF9CF051F}"/>
              </a:ext>
            </a:extLst>
          </p:cNvPr>
          <p:cNvGrpSpPr/>
          <p:nvPr/>
        </p:nvGrpSpPr>
        <p:grpSpPr>
          <a:xfrm>
            <a:off x="6516444" y="5838957"/>
            <a:ext cx="2118600" cy="379440"/>
            <a:chOff x="6516444" y="5838957"/>
            <a:chExt cx="211860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9AB6B13-9514-EE43-9172-986B78B63F91}"/>
                    </a:ext>
                  </a:extLst>
                </p14:cNvPr>
                <p14:cNvContentPartPr/>
                <p14:nvPr/>
              </p14:nvContentPartPr>
              <p14:xfrm>
                <a:off x="6516444" y="5905917"/>
                <a:ext cx="28080" cy="2142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9AB6B13-9514-EE43-9172-986B78B63F9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507804" y="5897277"/>
                  <a:ext cx="45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AB8A00D-2436-CE48-862C-3F7C66E9F58F}"/>
                    </a:ext>
                  </a:extLst>
                </p14:cNvPr>
                <p14:cNvContentPartPr/>
                <p14:nvPr/>
              </p14:nvContentPartPr>
              <p14:xfrm>
                <a:off x="6610404" y="6013557"/>
                <a:ext cx="190440" cy="284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AB8A00D-2436-CE48-862C-3F7C66E9F58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1764" y="6004557"/>
                  <a:ext cx="208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7E49028-3A7D-894E-BD41-F1639E1B2448}"/>
                    </a:ext>
                  </a:extLst>
                </p14:cNvPr>
                <p14:cNvContentPartPr/>
                <p14:nvPr/>
              </p14:nvContentPartPr>
              <p14:xfrm>
                <a:off x="6873564" y="5838957"/>
                <a:ext cx="145080" cy="50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7E49028-3A7D-894E-BD41-F1639E1B244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64924" y="5829957"/>
                  <a:ext cx="162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10EEA392-90C6-944A-B3DD-1EF51BA7DF0F}"/>
                    </a:ext>
                  </a:extLst>
                </p14:cNvPr>
                <p14:cNvContentPartPr/>
                <p14:nvPr/>
              </p14:nvContentPartPr>
              <p14:xfrm>
                <a:off x="6863484" y="5882517"/>
                <a:ext cx="169920" cy="335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10EEA392-90C6-944A-B3DD-1EF51BA7DF0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54844" y="5873517"/>
                  <a:ext cx="187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E48BA9C-858B-AD44-BCAB-5358A1A87D42}"/>
                    </a:ext>
                  </a:extLst>
                </p14:cNvPr>
                <p14:cNvContentPartPr/>
                <p14:nvPr/>
              </p14:nvContentPartPr>
              <p14:xfrm>
                <a:off x="7119084" y="5930757"/>
                <a:ext cx="44640" cy="240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E48BA9C-858B-AD44-BCAB-5358A1A87D4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444" y="5921757"/>
                  <a:ext cx="62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17BC9BC-6634-F243-9D43-E4B3F3A0741A}"/>
                    </a:ext>
                  </a:extLst>
                </p14:cNvPr>
                <p14:cNvContentPartPr/>
                <p14:nvPr/>
              </p14:nvContentPartPr>
              <p14:xfrm>
                <a:off x="7169124" y="5936517"/>
                <a:ext cx="90000" cy="79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17BC9BC-6634-F243-9D43-E4B3F3A0741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60484" y="5927517"/>
                  <a:ext cx="107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6CFCA1-3DD5-B546-B9E0-B7FCA8687947}"/>
                    </a:ext>
                  </a:extLst>
                </p14:cNvPr>
                <p14:cNvContentPartPr/>
                <p14:nvPr/>
              </p14:nvContentPartPr>
              <p14:xfrm>
                <a:off x="7309164" y="5959197"/>
                <a:ext cx="124920" cy="172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6CFCA1-3DD5-B546-B9E0-B7FCA868794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00524" y="5950197"/>
                  <a:ext cx="142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77630E6-EC10-774C-A49B-BFB3B207EF42}"/>
                    </a:ext>
                  </a:extLst>
                </p14:cNvPr>
                <p14:cNvContentPartPr/>
                <p14:nvPr/>
              </p14:nvContentPartPr>
              <p14:xfrm>
                <a:off x="7532364" y="5999877"/>
                <a:ext cx="120240" cy="129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77630E6-EC10-774C-A49B-BFB3B207EF4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3724" y="5991237"/>
                  <a:ext cx="13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BC8A743-9AF1-EB46-B481-76A33940C42F}"/>
                    </a:ext>
                  </a:extLst>
                </p14:cNvPr>
                <p14:cNvContentPartPr/>
                <p14:nvPr/>
              </p14:nvContentPartPr>
              <p14:xfrm>
                <a:off x="7767804" y="5957037"/>
                <a:ext cx="11880" cy="193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BC8A743-9AF1-EB46-B481-76A33940C42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59164" y="5948037"/>
                  <a:ext cx="29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2D950D1-54D8-2445-8B58-1403F486BA31}"/>
                    </a:ext>
                  </a:extLst>
                </p14:cNvPr>
                <p14:cNvContentPartPr/>
                <p14:nvPr/>
              </p14:nvContentPartPr>
              <p14:xfrm>
                <a:off x="7874724" y="5994117"/>
                <a:ext cx="144720" cy="151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2D950D1-54D8-2445-8B58-1403F486BA3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865724" y="5985117"/>
                  <a:ext cx="16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4E66960-F262-0849-9BAE-73430EB9BE18}"/>
                    </a:ext>
                  </a:extLst>
                </p14:cNvPr>
                <p14:cNvContentPartPr/>
                <p14:nvPr/>
              </p14:nvContentPartPr>
              <p14:xfrm>
                <a:off x="8070924" y="6013197"/>
                <a:ext cx="34560" cy="129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4E66960-F262-0849-9BAE-73430EB9BE1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61924" y="6004197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FA271CF-C97F-0D44-8E15-92D98D0F1027}"/>
                    </a:ext>
                  </a:extLst>
                </p14:cNvPr>
                <p14:cNvContentPartPr/>
                <p14:nvPr/>
              </p14:nvContentPartPr>
              <p14:xfrm>
                <a:off x="8181084" y="5904117"/>
                <a:ext cx="112320" cy="92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FA271CF-C97F-0D44-8E15-92D98D0F102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72084" y="5895477"/>
                  <a:ext cx="129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BEE4916-3E43-7740-8737-4F611DC4D83C}"/>
                    </a:ext>
                  </a:extLst>
                </p14:cNvPr>
                <p14:cNvContentPartPr/>
                <p14:nvPr/>
              </p14:nvContentPartPr>
              <p14:xfrm>
                <a:off x="8316804" y="6063957"/>
                <a:ext cx="318240" cy="51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BEE4916-3E43-7740-8737-4F611DC4D83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308164" y="6055317"/>
                  <a:ext cx="335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3D722F8-E269-164F-B34A-0187C9FCD78B}"/>
                    </a:ext>
                  </a:extLst>
                </p14:cNvPr>
                <p14:cNvContentPartPr/>
                <p14:nvPr/>
              </p14:nvContentPartPr>
              <p14:xfrm>
                <a:off x="8550804" y="6025797"/>
                <a:ext cx="20880" cy="124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3D722F8-E269-164F-B34A-0187C9FCD78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541804" y="6017157"/>
                  <a:ext cx="385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6E03D80-99E0-A74C-9B89-7A4B93FF8849}"/>
              </a:ext>
            </a:extLst>
          </p:cNvPr>
          <p:cNvGrpSpPr/>
          <p:nvPr/>
        </p:nvGrpSpPr>
        <p:grpSpPr>
          <a:xfrm>
            <a:off x="8848524" y="5757597"/>
            <a:ext cx="1315440" cy="363960"/>
            <a:chOff x="8848524" y="5757597"/>
            <a:chExt cx="131544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B4C09FD-93F3-914D-9F7C-9118AABE8AA5}"/>
                    </a:ext>
                  </a:extLst>
                </p14:cNvPr>
                <p14:cNvContentPartPr/>
                <p14:nvPr/>
              </p14:nvContentPartPr>
              <p14:xfrm>
                <a:off x="8848524" y="5836797"/>
                <a:ext cx="45720" cy="284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B4C09FD-93F3-914D-9F7C-9118AABE8AA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9524" y="5828157"/>
                  <a:ext cx="63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BA36CA9-3147-324B-A91D-045FB3CC5B2E}"/>
                    </a:ext>
                  </a:extLst>
                </p14:cNvPr>
                <p14:cNvContentPartPr/>
                <p14:nvPr/>
              </p14:nvContentPartPr>
              <p14:xfrm>
                <a:off x="8889204" y="5876757"/>
                <a:ext cx="28080" cy="5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BA36CA9-3147-324B-A91D-045FB3CC5B2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80204" y="5867757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3D6F459-9FE2-4445-BC5E-89873221CC44}"/>
                    </a:ext>
                  </a:extLst>
                </p14:cNvPr>
                <p14:cNvContentPartPr/>
                <p14:nvPr/>
              </p14:nvContentPartPr>
              <p14:xfrm>
                <a:off x="9014484" y="5881077"/>
                <a:ext cx="82080" cy="172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3D6F459-9FE2-4445-BC5E-89873221CC4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05484" y="5872077"/>
                  <a:ext cx="99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0121F7E-11D6-684F-88AB-70E232AFA11D}"/>
                    </a:ext>
                  </a:extLst>
                </p14:cNvPr>
                <p14:cNvContentPartPr/>
                <p14:nvPr/>
              </p14:nvContentPartPr>
              <p14:xfrm>
                <a:off x="9149844" y="5864157"/>
                <a:ext cx="49320" cy="200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0121F7E-11D6-684F-88AB-70E232AFA11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41204" y="5855517"/>
                  <a:ext cx="66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DD6B3A1-0485-EB45-A7BD-E9C36F7B6AAC}"/>
                    </a:ext>
                  </a:extLst>
                </p14:cNvPr>
                <p14:cNvContentPartPr/>
                <p14:nvPr/>
              </p14:nvContentPartPr>
              <p14:xfrm>
                <a:off x="9189084" y="5879277"/>
                <a:ext cx="130320" cy="173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DD6B3A1-0485-EB45-A7BD-E9C36F7B6AA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180084" y="5870277"/>
                  <a:ext cx="147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5C418AC-DAA7-424B-BBDD-2449E268ECCE}"/>
                    </a:ext>
                  </a:extLst>
                </p14:cNvPr>
                <p14:cNvContentPartPr/>
                <p14:nvPr/>
              </p14:nvContentPartPr>
              <p14:xfrm>
                <a:off x="9377724" y="5820597"/>
                <a:ext cx="29880" cy="200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5C418AC-DAA7-424B-BBDD-2449E268ECC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368724" y="5811597"/>
                  <a:ext cx="47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CCFCE7E-59A4-5447-A8EF-DC944CF1713A}"/>
                    </a:ext>
                  </a:extLst>
                </p14:cNvPr>
                <p14:cNvContentPartPr/>
                <p14:nvPr/>
              </p14:nvContentPartPr>
              <p14:xfrm>
                <a:off x="9523164" y="5860557"/>
                <a:ext cx="137160" cy="185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CCFCE7E-59A4-5447-A8EF-DC944CF1713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514164" y="5851917"/>
                  <a:ext cx="154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743B02-E63C-6742-A33A-7254D53FC09B}"/>
                    </a:ext>
                  </a:extLst>
                </p14:cNvPr>
                <p14:cNvContentPartPr/>
                <p14:nvPr/>
              </p14:nvContentPartPr>
              <p14:xfrm>
                <a:off x="9720804" y="5862717"/>
                <a:ext cx="93240" cy="216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743B02-E63C-6742-A33A-7254D53FC09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711804" y="5853717"/>
                  <a:ext cx="110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0EDEE5A-5128-834A-8917-889E4243AE82}"/>
                    </a:ext>
                  </a:extLst>
                </p14:cNvPr>
                <p14:cNvContentPartPr/>
                <p14:nvPr/>
              </p14:nvContentPartPr>
              <p14:xfrm>
                <a:off x="9880284" y="5823837"/>
                <a:ext cx="120600" cy="103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0EDEE5A-5128-834A-8917-889E4243AE8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71644" y="5814837"/>
                  <a:ext cx="138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754620F-CD9E-B841-934F-D897D89C98AE}"/>
                    </a:ext>
                  </a:extLst>
                </p14:cNvPr>
                <p14:cNvContentPartPr/>
                <p14:nvPr/>
              </p14:nvContentPartPr>
              <p14:xfrm>
                <a:off x="10022844" y="5757597"/>
                <a:ext cx="141120" cy="362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754620F-CD9E-B841-934F-D897D89C98A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14204" y="5748597"/>
                  <a:ext cx="1587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4021593-B5FC-5C4F-9BAA-CDD64641F588}"/>
              </a:ext>
            </a:extLst>
          </p:cNvPr>
          <p:cNvGrpSpPr/>
          <p:nvPr/>
        </p:nvGrpSpPr>
        <p:grpSpPr>
          <a:xfrm>
            <a:off x="10264764" y="5586237"/>
            <a:ext cx="2342880" cy="521280"/>
            <a:chOff x="10264764" y="5586237"/>
            <a:chExt cx="23428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54934D4-A521-034F-9F55-05DAA39D8F32}"/>
                    </a:ext>
                  </a:extLst>
                </p14:cNvPr>
                <p14:cNvContentPartPr/>
                <p14:nvPr/>
              </p14:nvContentPartPr>
              <p14:xfrm>
                <a:off x="10273764" y="5869917"/>
                <a:ext cx="83880" cy="15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54934D4-A521-034F-9F55-05DAA39D8F3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264764" y="5860917"/>
                  <a:ext cx="101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FB32E46-54DE-A543-AAF8-F02CE83D55BE}"/>
                    </a:ext>
                  </a:extLst>
                </p14:cNvPr>
                <p14:cNvContentPartPr/>
                <p14:nvPr/>
              </p14:nvContentPartPr>
              <p14:xfrm>
                <a:off x="10264764" y="5965677"/>
                <a:ext cx="131040" cy="14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FB32E46-54DE-A543-AAF8-F02CE83D55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55764" y="5956677"/>
                  <a:ext cx="148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BBBE305-64D6-BB4D-916E-669453DA424A}"/>
                    </a:ext>
                  </a:extLst>
                </p14:cNvPr>
                <p14:cNvContentPartPr/>
                <p14:nvPr/>
              </p14:nvContentPartPr>
              <p14:xfrm>
                <a:off x="10528644" y="5722317"/>
                <a:ext cx="32040" cy="294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BBBE305-64D6-BB4D-916E-669453DA424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520004" y="5713677"/>
                  <a:ext cx="49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1BCAED3-7875-9A44-861A-F6911F53FD16}"/>
                    </a:ext>
                  </a:extLst>
                </p14:cNvPr>
                <p14:cNvContentPartPr/>
                <p14:nvPr/>
              </p14:nvContentPartPr>
              <p14:xfrm>
                <a:off x="10598124" y="5855517"/>
                <a:ext cx="123120" cy="19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1BCAED3-7875-9A44-861A-F6911F53FD1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589484" y="5846877"/>
                  <a:ext cx="140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8215CCC-1087-7546-957B-690579AC0999}"/>
                    </a:ext>
                  </a:extLst>
                </p14:cNvPr>
                <p14:cNvContentPartPr/>
                <p14:nvPr/>
              </p14:nvContentPartPr>
              <p14:xfrm>
                <a:off x="10783164" y="5726277"/>
                <a:ext cx="91800" cy="14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8215CCC-1087-7546-957B-690579AC099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74524" y="5717277"/>
                  <a:ext cx="109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FFC73D2-753B-D64A-91FC-0CEE73DEE635}"/>
                    </a:ext>
                  </a:extLst>
                </p14:cNvPr>
                <p14:cNvContentPartPr/>
                <p14:nvPr/>
              </p14:nvContentPartPr>
              <p14:xfrm>
                <a:off x="10723764" y="5748597"/>
                <a:ext cx="223200" cy="341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FFC73D2-753B-D64A-91FC-0CEE73DEE63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714764" y="5739957"/>
                  <a:ext cx="240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A1F5D3D-4DE6-0347-A2CF-8D1789E930D6}"/>
                    </a:ext>
                  </a:extLst>
                </p14:cNvPr>
                <p14:cNvContentPartPr/>
                <p14:nvPr/>
              </p14:nvContentPartPr>
              <p14:xfrm>
                <a:off x="11029764" y="5671557"/>
                <a:ext cx="48960" cy="156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A1F5D3D-4DE6-0347-A2CF-8D1789E930D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021124" y="5662917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30876EA-40E0-1443-AEAB-E5037B4A83AD}"/>
                    </a:ext>
                  </a:extLst>
                </p14:cNvPr>
                <p14:cNvContentPartPr/>
                <p14:nvPr/>
              </p14:nvContentPartPr>
              <p14:xfrm>
                <a:off x="11040204" y="5851557"/>
                <a:ext cx="167400" cy="12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30876EA-40E0-1443-AEAB-E5037B4A83A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031204" y="5842557"/>
                  <a:ext cx="185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2EF9A6C-1BBE-E846-9BA4-703736C5B3D4}"/>
                    </a:ext>
                  </a:extLst>
                </p14:cNvPr>
                <p14:cNvContentPartPr/>
                <p14:nvPr/>
              </p14:nvContentPartPr>
              <p14:xfrm>
                <a:off x="11103204" y="5927877"/>
                <a:ext cx="120960" cy="13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2EF9A6C-1BBE-E846-9BA4-703736C5B3D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094564" y="5919237"/>
                  <a:ext cx="13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282A759-CD5D-FF47-A165-BB619E6C85B8}"/>
                    </a:ext>
                  </a:extLst>
                </p14:cNvPr>
                <p14:cNvContentPartPr/>
                <p14:nvPr/>
              </p14:nvContentPartPr>
              <p14:xfrm>
                <a:off x="11287524" y="5817717"/>
                <a:ext cx="119160" cy="27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282A759-CD5D-FF47-A165-BB619E6C85B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78524" y="5809077"/>
                  <a:ext cx="1368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669556F-B612-0A48-A8CF-B4ED8AB891B9}"/>
                    </a:ext>
                  </a:extLst>
                </p14:cNvPr>
                <p14:cNvContentPartPr/>
                <p14:nvPr/>
              </p14:nvContentPartPr>
              <p14:xfrm>
                <a:off x="10958484" y="5837877"/>
                <a:ext cx="353880" cy="269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669556F-B612-0A48-A8CF-B4ED8AB891B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949844" y="5828877"/>
                  <a:ext cx="371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5E6E310-0A30-E346-83D6-25A8391D3D49}"/>
                    </a:ext>
                  </a:extLst>
                </p14:cNvPr>
                <p14:cNvContentPartPr/>
                <p14:nvPr/>
              </p14:nvContentPartPr>
              <p14:xfrm>
                <a:off x="11413884" y="5733117"/>
                <a:ext cx="139680" cy="10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5E6E310-0A30-E346-83D6-25A8391D3D4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405244" y="5724117"/>
                  <a:ext cx="157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F394A22-A2EE-4E4B-929A-FE1B8317BE53}"/>
                    </a:ext>
                  </a:extLst>
                </p14:cNvPr>
                <p14:cNvContentPartPr/>
                <p14:nvPr/>
              </p14:nvContentPartPr>
              <p14:xfrm>
                <a:off x="11512164" y="5931837"/>
                <a:ext cx="205560" cy="57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F394A22-A2EE-4E4B-929A-FE1B8317BE5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503164" y="5922837"/>
                  <a:ext cx="223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58D9CD9-1361-9448-977B-5D1A13799C62}"/>
                    </a:ext>
                  </a:extLst>
                </p14:cNvPr>
                <p14:cNvContentPartPr/>
                <p14:nvPr/>
              </p14:nvContentPartPr>
              <p14:xfrm>
                <a:off x="11620164" y="5910957"/>
                <a:ext cx="23040" cy="13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58D9CD9-1361-9448-977B-5D1A13799C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611524" y="5902317"/>
                  <a:ext cx="40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603504F-1AD0-C14C-BF9A-664F841F0BDC}"/>
                    </a:ext>
                  </a:extLst>
                </p14:cNvPr>
                <p14:cNvContentPartPr/>
                <p14:nvPr/>
              </p14:nvContentPartPr>
              <p14:xfrm>
                <a:off x="11816364" y="5747877"/>
                <a:ext cx="117360" cy="337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603504F-1AD0-C14C-BF9A-664F841F0BD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807724" y="5738877"/>
                  <a:ext cx="135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6161370-36D8-B642-B8BE-FA16AE3E85F8}"/>
                    </a:ext>
                  </a:extLst>
                </p14:cNvPr>
                <p14:cNvContentPartPr/>
                <p14:nvPr/>
              </p14:nvContentPartPr>
              <p14:xfrm>
                <a:off x="11954604" y="5630157"/>
                <a:ext cx="152280" cy="136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6161370-36D8-B642-B8BE-FA16AE3E85F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945964" y="5621157"/>
                  <a:ext cx="169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4875098-35FC-8947-AC75-A2A919E07039}"/>
                    </a:ext>
                  </a:extLst>
                </p14:cNvPr>
                <p14:cNvContentPartPr/>
                <p14:nvPr/>
              </p14:nvContentPartPr>
              <p14:xfrm>
                <a:off x="11945964" y="5845437"/>
                <a:ext cx="239400" cy="45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4875098-35FC-8947-AC75-A2A919E0703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937324" y="5836797"/>
                  <a:ext cx="257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3F45473-2A98-2F47-8D0D-761466D643C4}"/>
                    </a:ext>
                  </a:extLst>
                </p14:cNvPr>
                <p14:cNvContentPartPr/>
                <p14:nvPr/>
              </p14:nvContentPartPr>
              <p14:xfrm>
                <a:off x="12054324" y="5924637"/>
                <a:ext cx="260640" cy="147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3F45473-2A98-2F47-8D0D-761466D643C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2045324" y="5915637"/>
                  <a:ext cx="278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1BC0129-4803-7541-9123-8D578F8B03FB}"/>
                    </a:ext>
                  </a:extLst>
                </p14:cNvPr>
                <p14:cNvContentPartPr/>
                <p14:nvPr/>
              </p14:nvContentPartPr>
              <p14:xfrm>
                <a:off x="12372924" y="5741397"/>
                <a:ext cx="55800" cy="247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1BC0129-4803-7541-9123-8D578F8B03F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2363924" y="5732397"/>
                  <a:ext cx="73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DAB4CC9-1B2E-254C-8DAE-9AE6D73C2663}"/>
                    </a:ext>
                  </a:extLst>
                </p14:cNvPr>
                <p14:cNvContentPartPr/>
                <p14:nvPr/>
              </p14:nvContentPartPr>
              <p14:xfrm>
                <a:off x="12404964" y="5656797"/>
                <a:ext cx="93600" cy="93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DAB4CC9-1B2E-254C-8DAE-9AE6D73C266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2396324" y="5647797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3AF335F-9209-E44C-87DE-4F9EA1E8ADBD}"/>
                    </a:ext>
                  </a:extLst>
                </p14:cNvPr>
                <p14:cNvContentPartPr/>
                <p14:nvPr/>
              </p14:nvContentPartPr>
              <p14:xfrm>
                <a:off x="12445644" y="5586237"/>
                <a:ext cx="162000" cy="480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3AF335F-9209-E44C-87DE-4F9EA1E8ADB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2437004" y="5577237"/>
                  <a:ext cx="17964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51D6F1A8-8768-1A4B-B268-43B80E04A4B4}"/>
              </a:ext>
            </a:extLst>
          </p:cNvPr>
          <p:cNvGrpSpPr/>
          <p:nvPr/>
        </p:nvGrpSpPr>
        <p:grpSpPr>
          <a:xfrm>
            <a:off x="6305484" y="6365997"/>
            <a:ext cx="524520" cy="244800"/>
            <a:chOff x="6305484" y="6365997"/>
            <a:chExt cx="5245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7F2118E-611C-FC4D-8035-52E4D9290C74}"/>
                    </a:ext>
                  </a:extLst>
                </p14:cNvPr>
                <p14:cNvContentPartPr/>
                <p14:nvPr/>
              </p14:nvContentPartPr>
              <p14:xfrm>
                <a:off x="6305484" y="6383277"/>
                <a:ext cx="101520" cy="10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7F2118E-611C-FC4D-8035-52E4D9290C7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96484" y="6374277"/>
                  <a:ext cx="119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49961F7-4F63-7244-B088-679A43658988}"/>
                    </a:ext>
                  </a:extLst>
                </p14:cNvPr>
                <p14:cNvContentPartPr/>
                <p14:nvPr/>
              </p14:nvContentPartPr>
              <p14:xfrm>
                <a:off x="6326004" y="6476877"/>
                <a:ext cx="76680" cy="2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49961F7-4F63-7244-B088-679A4365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17004" y="6468237"/>
                  <a:ext cx="94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6DA5D73-AA9D-F749-AF6A-BAC2D5D566A8}"/>
                    </a:ext>
                  </a:extLst>
                </p14:cNvPr>
                <p14:cNvContentPartPr/>
                <p14:nvPr/>
              </p14:nvContentPartPr>
              <p14:xfrm>
                <a:off x="6538044" y="6365997"/>
                <a:ext cx="35280" cy="113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6DA5D73-AA9D-F749-AF6A-BAC2D5D566A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29044" y="6357357"/>
                  <a:ext cx="52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595BF82-4D76-7F4C-BBB0-C6CA08214685}"/>
                    </a:ext>
                  </a:extLst>
                </p14:cNvPr>
                <p14:cNvContentPartPr/>
                <p14:nvPr/>
              </p14:nvContentPartPr>
              <p14:xfrm>
                <a:off x="6674844" y="6479037"/>
                <a:ext cx="155160" cy="8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595BF82-4D76-7F4C-BBB0-C6CA0821468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65844" y="6470037"/>
                  <a:ext cx="172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A210446-B4B6-E74E-BA31-8D1C247D94DD}"/>
                    </a:ext>
                  </a:extLst>
                </p14:cNvPr>
                <p14:cNvContentPartPr/>
                <p14:nvPr/>
              </p14:nvContentPartPr>
              <p14:xfrm>
                <a:off x="6550284" y="6517917"/>
                <a:ext cx="14400" cy="928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A210446-B4B6-E74E-BA31-8D1C247D94D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541284" y="6508917"/>
                  <a:ext cx="320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3A68FD1-B4A7-E049-BBF6-69950DBD9537}"/>
              </a:ext>
            </a:extLst>
          </p:cNvPr>
          <p:cNvGrpSpPr/>
          <p:nvPr/>
        </p:nvGrpSpPr>
        <p:grpSpPr>
          <a:xfrm>
            <a:off x="6948444" y="6316677"/>
            <a:ext cx="1051560" cy="437760"/>
            <a:chOff x="6948444" y="6316677"/>
            <a:chExt cx="105156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FC054C-CDC4-164D-98B9-B36D972F2CF3}"/>
                    </a:ext>
                  </a:extLst>
                </p14:cNvPr>
                <p14:cNvContentPartPr/>
                <p14:nvPr/>
              </p14:nvContentPartPr>
              <p14:xfrm>
                <a:off x="6960684" y="6316677"/>
                <a:ext cx="63000" cy="3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FC054C-CDC4-164D-98B9-B36D972F2CF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951684" y="6308037"/>
                  <a:ext cx="80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1238377-304C-4646-9F37-0D37D1F5D855}"/>
                    </a:ext>
                  </a:extLst>
                </p14:cNvPr>
                <p14:cNvContentPartPr/>
                <p14:nvPr/>
              </p14:nvContentPartPr>
              <p14:xfrm>
                <a:off x="6948444" y="6338277"/>
                <a:ext cx="133560" cy="381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1238377-304C-4646-9F37-0D37D1F5D85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39444" y="6329277"/>
                  <a:ext cx="151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96DD194-D75D-DE49-93BD-CC0C3A294AFA}"/>
                    </a:ext>
                  </a:extLst>
                </p14:cNvPr>
                <p14:cNvContentPartPr/>
                <p14:nvPr/>
              </p14:nvContentPartPr>
              <p14:xfrm>
                <a:off x="7196484" y="6409557"/>
                <a:ext cx="33480" cy="344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96DD194-D75D-DE49-93BD-CC0C3A294AF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187844" y="6400557"/>
                  <a:ext cx="511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BB171EC-2572-7942-B817-42C0DD1E352B}"/>
                    </a:ext>
                  </a:extLst>
                </p14:cNvPr>
                <p14:cNvContentPartPr/>
                <p14:nvPr/>
              </p14:nvContentPartPr>
              <p14:xfrm>
                <a:off x="7228524" y="6345117"/>
                <a:ext cx="61560" cy="124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BB171EC-2572-7942-B817-42C0DD1E352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19524" y="6336117"/>
                  <a:ext cx="79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E5AC8E3-93A0-BF4A-A3CA-BA243F756537}"/>
                    </a:ext>
                  </a:extLst>
                </p14:cNvPr>
                <p14:cNvContentPartPr/>
                <p14:nvPr/>
              </p14:nvContentPartPr>
              <p14:xfrm>
                <a:off x="7381164" y="6422517"/>
                <a:ext cx="87120" cy="230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E5AC8E3-93A0-BF4A-A3CA-BA243F75653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372524" y="6413517"/>
                  <a:ext cx="104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D070A03-44B7-074D-87ED-18C884BEBFA9}"/>
                    </a:ext>
                  </a:extLst>
                </p14:cNvPr>
                <p14:cNvContentPartPr/>
                <p14:nvPr/>
              </p14:nvContentPartPr>
              <p14:xfrm>
                <a:off x="7592124" y="6457077"/>
                <a:ext cx="169920" cy="208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D070A03-44B7-074D-87ED-18C884BEBFA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83484" y="6448437"/>
                  <a:ext cx="187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C4B3871-01D4-5448-A8F7-4774986DC466}"/>
                    </a:ext>
                  </a:extLst>
                </p14:cNvPr>
                <p14:cNvContentPartPr/>
                <p14:nvPr/>
              </p14:nvContentPartPr>
              <p14:xfrm>
                <a:off x="7924764" y="6391557"/>
                <a:ext cx="75240" cy="333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C4B3871-01D4-5448-A8F7-4774986DC46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915764" y="6382917"/>
                  <a:ext cx="928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2C5ADB92-CEEF-AA42-BDD6-3304DB919499}"/>
              </a:ext>
            </a:extLst>
          </p:cNvPr>
          <p:cNvGrpSpPr/>
          <p:nvPr/>
        </p:nvGrpSpPr>
        <p:grpSpPr>
          <a:xfrm>
            <a:off x="8173164" y="6280317"/>
            <a:ext cx="1357920" cy="384120"/>
            <a:chOff x="8173164" y="6280317"/>
            <a:chExt cx="135792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7986747-8802-F048-987A-755E1BF3BC2F}"/>
                    </a:ext>
                  </a:extLst>
                </p14:cNvPr>
                <p14:cNvContentPartPr/>
                <p14:nvPr/>
              </p14:nvContentPartPr>
              <p14:xfrm>
                <a:off x="8173164" y="6443037"/>
                <a:ext cx="60480" cy="178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7986747-8802-F048-987A-755E1BF3BC2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64524" y="6434037"/>
                  <a:ext cx="78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EB83B5F-CAE7-514B-9DE9-877EEF35C024}"/>
                    </a:ext>
                  </a:extLst>
                </p14:cNvPr>
                <p14:cNvContentPartPr/>
                <p14:nvPr/>
              </p14:nvContentPartPr>
              <p14:xfrm>
                <a:off x="8260284" y="6427197"/>
                <a:ext cx="82440" cy="1936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EB83B5F-CAE7-514B-9DE9-877EEF35C02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51284" y="6418197"/>
                  <a:ext cx="100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954023A-C3F8-8E4A-9BFF-313C50B62764}"/>
                    </a:ext>
                  </a:extLst>
                </p14:cNvPr>
                <p14:cNvContentPartPr/>
                <p14:nvPr/>
              </p14:nvContentPartPr>
              <p14:xfrm>
                <a:off x="8262444" y="6529797"/>
                <a:ext cx="131760" cy="180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954023A-C3F8-8E4A-9BFF-313C50B6276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53444" y="6520797"/>
                  <a:ext cx="149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F8099D2-52A1-8C48-8755-47C0B1B12FAE}"/>
                    </a:ext>
                  </a:extLst>
                </p14:cNvPr>
                <p14:cNvContentPartPr/>
                <p14:nvPr/>
              </p14:nvContentPartPr>
              <p14:xfrm>
                <a:off x="8404284" y="6420717"/>
                <a:ext cx="64800" cy="1958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F8099D2-52A1-8C48-8755-47C0B1B12FA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95284" y="6412077"/>
                  <a:ext cx="82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7A84AE0-D6D8-7241-A0BE-072FF56B9383}"/>
                    </a:ext>
                  </a:extLst>
                </p14:cNvPr>
                <p14:cNvContentPartPr/>
                <p14:nvPr/>
              </p14:nvContentPartPr>
              <p14:xfrm>
                <a:off x="8505444" y="6367077"/>
                <a:ext cx="104040" cy="709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7A84AE0-D6D8-7241-A0BE-072FF56B938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96444" y="6358437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1517D8F-D636-8F4E-90D3-50D47F9D5DD3}"/>
                    </a:ext>
                  </a:extLst>
                </p14:cNvPr>
                <p14:cNvContentPartPr/>
                <p14:nvPr/>
              </p14:nvContentPartPr>
              <p14:xfrm>
                <a:off x="8593644" y="6551037"/>
                <a:ext cx="226080" cy="568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1517D8F-D636-8F4E-90D3-50D47F9D5DD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84644" y="6542037"/>
                  <a:ext cx="243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5F96062-5C9F-E440-9E46-7C0880BBDB6E}"/>
                    </a:ext>
                  </a:extLst>
                </p14:cNvPr>
                <p14:cNvContentPartPr/>
                <p14:nvPr/>
              </p14:nvContentPartPr>
              <p14:xfrm>
                <a:off x="8747364" y="6507117"/>
                <a:ext cx="19080" cy="157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65F96062-5C9F-E440-9E46-7C0880BBDB6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38724" y="6498477"/>
                  <a:ext cx="36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B49BA63-4073-C643-ADC0-42BAC9A3C4FA}"/>
                    </a:ext>
                  </a:extLst>
                </p14:cNvPr>
                <p14:cNvContentPartPr/>
                <p14:nvPr/>
              </p14:nvContentPartPr>
              <p14:xfrm>
                <a:off x="8942844" y="6359877"/>
                <a:ext cx="28080" cy="2300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B49BA63-4073-C643-ADC0-42BAC9A3C4F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933844" y="6350877"/>
                  <a:ext cx="45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247EA85-317C-DD4E-BFC1-EF9C89A1412A}"/>
                    </a:ext>
                  </a:extLst>
                </p14:cNvPr>
                <p14:cNvContentPartPr/>
                <p14:nvPr/>
              </p14:nvContentPartPr>
              <p14:xfrm>
                <a:off x="8967684" y="6328197"/>
                <a:ext cx="81000" cy="986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247EA85-317C-DD4E-BFC1-EF9C89A1412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58684" y="6319557"/>
                  <a:ext cx="98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85EDCFC-EAE6-A049-8EBD-3E2CF52AEA59}"/>
                    </a:ext>
                  </a:extLst>
                </p14:cNvPr>
                <p14:cNvContentPartPr/>
                <p14:nvPr/>
              </p14:nvContentPartPr>
              <p14:xfrm>
                <a:off x="9098724" y="6336477"/>
                <a:ext cx="76680" cy="2901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85EDCFC-EAE6-A049-8EBD-3E2CF52AEA5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90084" y="6327837"/>
                  <a:ext cx="94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B33B352-F357-114A-81A8-5ACA1DEF0752}"/>
                    </a:ext>
                  </a:extLst>
                </p14:cNvPr>
                <p14:cNvContentPartPr/>
                <p14:nvPr/>
              </p14:nvContentPartPr>
              <p14:xfrm>
                <a:off x="9225084" y="6336837"/>
                <a:ext cx="7920" cy="2098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B33B352-F357-114A-81A8-5ACA1DEF075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216444" y="6328197"/>
                  <a:ext cx="25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E0C4C8A-6E2C-1A47-B0B1-60B4274894F3}"/>
                    </a:ext>
                  </a:extLst>
                </p14:cNvPr>
                <p14:cNvContentPartPr/>
                <p14:nvPr/>
              </p14:nvContentPartPr>
              <p14:xfrm>
                <a:off x="9218604" y="6315957"/>
                <a:ext cx="145800" cy="2210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E0C4C8A-6E2C-1A47-B0B1-60B4274894F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209964" y="6307317"/>
                  <a:ext cx="163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43997167-E7E5-C34E-A065-EB76FE387062}"/>
                    </a:ext>
                  </a:extLst>
                </p14:cNvPr>
                <p14:cNvContentPartPr/>
                <p14:nvPr/>
              </p14:nvContentPartPr>
              <p14:xfrm>
                <a:off x="9517404" y="6280317"/>
                <a:ext cx="13680" cy="2836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43997167-E7E5-C34E-A065-EB76FE38706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08404" y="6271317"/>
                  <a:ext cx="313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2569D2E-6BE2-A043-BB1D-864C3D465AC8}"/>
              </a:ext>
            </a:extLst>
          </p:cNvPr>
          <p:cNvGrpSpPr/>
          <p:nvPr/>
        </p:nvGrpSpPr>
        <p:grpSpPr>
          <a:xfrm>
            <a:off x="9703884" y="6291117"/>
            <a:ext cx="831600" cy="344880"/>
            <a:chOff x="9703884" y="6291117"/>
            <a:chExt cx="83160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71F2CCB7-CBEE-A346-AD71-C4CAF197207A}"/>
                    </a:ext>
                  </a:extLst>
                </p14:cNvPr>
                <p14:cNvContentPartPr/>
                <p14:nvPr/>
              </p14:nvContentPartPr>
              <p14:xfrm>
                <a:off x="9704604" y="6366717"/>
                <a:ext cx="41400" cy="191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71F2CCB7-CBEE-A346-AD71-C4CAF197207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95604" y="6357717"/>
                  <a:ext cx="59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84DA7008-297E-6942-827F-9087BF70844A}"/>
                    </a:ext>
                  </a:extLst>
                </p14:cNvPr>
                <p14:cNvContentPartPr/>
                <p14:nvPr/>
              </p14:nvContentPartPr>
              <p14:xfrm>
                <a:off x="9719724" y="6322797"/>
                <a:ext cx="135000" cy="1893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84DA7008-297E-6942-827F-9087BF70844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10724" y="6313797"/>
                  <a:ext cx="152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4D550D4-B620-8049-BEBF-2C1615CD4BDE}"/>
                    </a:ext>
                  </a:extLst>
                </p14:cNvPr>
                <p14:cNvContentPartPr/>
                <p14:nvPr/>
              </p14:nvContentPartPr>
              <p14:xfrm>
                <a:off x="9703884" y="6410997"/>
                <a:ext cx="127080" cy="352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4D550D4-B620-8049-BEBF-2C1615CD4BD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694884" y="6402357"/>
                  <a:ext cx="144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254E65FD-4E29-1E4B-91E0-7C85516CCE95}"/>
                    </a:ext>
                  </a:extLst>
                </p14:cNvPr>
                <p14:cNvContentPartPr/>
                <p14:nvPr/>
              </p14:nvContentPartPr>
              <p14:xfrm>
                <a:off x="9902604" y="6356637"/>
                <a:ext cx="54720" cy="218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254E65FD-4E29-1E4B-91E0-7C85516CCE9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893964" y="6347997"/>
                  <a:ext cx="72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4A37EAA-FACE-C84A-BF7C-6857C20C2A8B}"/>
                    </a:ext>
                  </a:extLst>
                </p14:cNvPr>
                <p14:cNvContentPartPr/>
                <p14:nvPr/>
              </p14:nvContentPartPr>
              <p14:xfrm>
                <a:off x="9931764" y="6311997"/>
                <a:ext cx="98640" cy="914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4A37EAA-FACE-C84A-BF7C-6857C20C2A8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922764" y="6303357"/>
                  <a:ext cx="116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154282A-EA39-D24A-A561-A2A0569A04A8}"/>
                    </a:ext>
                  </a:extLst>
                </p14:cNvPr>
                <p14:cNvContentPartPr/>
                <p14:nvPr/>
              </p14:nvContentPartPr>
              <p14:xfrm>
                <a:off x="10089804" y="6291117"/>
                <a:ext cx="198360" cy="3448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154282A-EA39-D24A-A561-A2A0569A04A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080804" y="6282117"/>
                  <a:ext cx="216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46A5632-E386-D24E-B48F-8CB00B4C8EBA}"/>
                    </a:ext>
                  </a:extLst>
                </p14:cNvPr>
                <p14:cNvContentPartPr/>
                <p14:nvPr/>
              </p14:nvContentPartPr>
              <p14:xfrm>
                <a:off x="10397604" y="6434757"/>
                <a:ext cx="104040" cy="30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46A5632-E386-D24E-B48F-8CB00B4C8E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388604" y="6426117"/>
                  <a:ext cx="12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0C6DC594-914D-E140-AD1E-210BEBB8E3EE}"/>
                    </a:ext>
                  </a:extLst>
                </p14:cNvPr>
                <p14:cNvContentPartPr/>
                <p14:nvPr/>
              </p14:nvContentPartPr>
              <p14:xfrm>
                <a:off x="10448004" y="6536997"/>
                <a:ext cx="87480" cy="41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0C6DC594-914D-E140-AD1E-210BEBB8E3E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439364" y="6528357"/>
                  <a:ext cx="105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5FDE79B3-A330-6942-8DCB-05E6EA96B769}"/>
              </a:ext>
            </a:extLst>
          </p:cNvPr>
          <p:cNvGrpSpPr/>
          <p:nvPr/>
        </p:nvGrpSpPr>
        <p:grpSpPr>
          <a:xfrm>
            <a:off x="7768524" y="1266622"/>
            <a:ext cx="2256120" cy="917640"/>
            <a:chOff x="7768524" y="1266622"/>
            <a:chExt cx="225612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BEFF2FD-AFA8-D647-BDE7-1532EFDB142B}"/>
                    </a:ext>
                  </a:extLst>
                </p14:cNvPr>
                <p14:cNvContentPartPr/>
                <p14:nvPr/>
              </p14:nvContentPartPr>
              <p14:xfrm>
                <a:off x="8212764" y="1865662"/>
                <a:ext cx="1811880" cy="318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BEFF2FD-AFA8-D647-BDE7-1532EFDB142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03764" y="1856662"/>
                  <a:ext cx="1829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B84C599-2C60-B84C-961D-B1E80A56800D}"/>
                    </a:ext>
                  </a:extLst>
                </p14:cNvPr>
                <p14:cNvContentPartPr/>
                <p14:nvPr/>
              </p14:nvContentPartPr>
              <p14:xfrm>
                <a:off x="7768524" y="1266622"/>
                <a:ext cx="723240" cy="8038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B84C599-2C60-B84C-961D-B1E80A56800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59524" y="1257622"/>
                  <a:ext cx="740880" cy="82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4BCDFC8E-FD25-4A49-A2E3-B187E7344D5B}"/>
              </a:ext>
            </a:extLst>
          </p:cNvPr>
          <p:cNvGrpSpPr/>
          <p:nvPr/>
        </p:nvGrpSpPr>
        <p:grpSpPr>
          <a:xfrm>
            <a:off x="5057724" y="763702"/>
            <a:ext cx="688320" cy="245520"/>
            <a:chOff x="5057724" y="763702"/>
            <a:chExt cx="6883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E9B60B7-19CF-2F48-9A20-6099D15B0327}"/>
                    </a:ext>
                  </a:extLst>
                </p14:cNvPr>
                <p14:cNvContentPartPr/>
                <p14:nvPr/>
              </p14:nvContentPartPr>
              <p14:xfrm>
                <a:off x="5057724" y="763702"/>
                <a:ext cx="311400" cy="2181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E9B60B7-19CF-2F48-9A20-6099D15B032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048724" y="755062"/>
                  <a:ext cx="329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B33B20F1-B949-514C-B302-33218B66DB55}"/>
                    </a:ext>
                  </a:extLst>
                </p14:cNvPr>
                <p14:cNvContentPartPr/>
                <p14:nvPr/>
              </p14:nvContentPartPr>
              <p14:xfrm>
                <a:off x="5181204" y="876742"/>
                <a:ext cx="242280" cy="132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B33B20F1-B949-514C-B302-33218B66DB5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172204" y="868102"/>
                  <a:ext cx="259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4601710-BF86-CE47-A9D3-2FAB313F0F63}"/>
                    </a:ext>
                  </a:extLst>
                </p14:cNvPr>
                <p14:cNvContentPartPr/>
                <p14:nvPr/>
              </p14:nvContentPartPr>
              <p14:xfrm>
                <a:off x="5454084" y="810502"/>
                <a:ext cx="291960" cy="1267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4601710-BF86-CE47-A9D3-2FAB313F0F6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445084" y="801502"/>
                  <a:ext cx="309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6B684C0E-8759-6147-9F1F-582AA9BD2DF1}"/>
                    </a:ext>
                  </a:extLst>
                </p14:cNvPr>
                <p14:cNvContentPartPr/>
                <p14:nvPr/>
              </p14:nvContentPartPr>
              <p14:xfrm>
                <a:off x="5565684" y="946222"/>
                <a:ext cx="156240" cy="86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6B684C0E-8759-6147-9F1F-582AA9BD2DF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557044" y="937222"/>
                  <a:ext cx="173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624F557A-00C0-174C-95E0-B1E991291CB0}"/>
                  </a:ext>
                </a:extLst>
              </p14:cNvPr>
              <p14:cNvContentPartPr/>
              <p14:nvPr/>
            </p14:nvContentPartPr>
            <p14:xfrm>
              <a:off x="5941884" y="787102"/>
              <a:ext cx="98280" cy="22824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624F557A-00C0-174C-95E0-B1E991291CB0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5933244" y="778462"/>
                <a:ext cx="1159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6D93839-FD6C-E042-815B-5181FB0E8F1E}"/>
              </a:ext>
            </a:extLst>
          </p:cNvPr>
          <p:cNvGrpSpPr/>
          <p:nvPr/>
        </p:nvGrpSpPr>
        <p:grpSpPr>
          <a:xfrm>
            <a:off x="6245364" y="742822"/>
            <a:ext cx="1010160" cy="279000"/>
            <a:chOff x="6245364" y="742822"/>
            <a:chExt cx="10101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47DB9CD-F852-FB43-AC50-A8E1BFE6A81B}"/>
                    </a:ext>
                  </a:extLst>
                </p14:cNvPr>
                <p14:cNvContentPartPr/>
                <p14:nvPr/>
              </p14:nvContentPartPr>
              <p14:xfrm>
                <a:off x="6245364" y="838582"/>
                <a:ext cx="167400" cy="1299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47DB9CD-F852-FB43-AC50-A8E1BFE6A81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236724" y="829942"/>
                  <a:ext cx="185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D2F1493-D5E6-9243-BF66-4856C24B037A}"/>
                    </a:ext>
                  </a:extLst>
                </p14:cNvPr>
                <p14:cNvContentPartPr/>
                <p14:nvPr/>
              </p14:nvContentPartPr>
              <p14:xfrm>
                <a:off x="6451284" y="805462"/>
                <a:ext cx="98280" cy="54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D2F1493-D5E6-9243-BF66-4856C24B037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42284" y="796462"/>
                  <a:ext cx="115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7571E81-14A4-6F49-9ADE-529A54867B10}"/>
                    </a:ext>
                  </a:extLst>
                </p14:cNvPr>
                <p14:cNvContentPartPr/>
                <p14:nvPr/>
              </p14:nvContentPartPr>
              <p14:xfrm>
                <a:off x="6522204" y="809422"/>
                <a:ext cx="186840" cy="21240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7571E81-14A4-6F49-9ADE-529A54867B1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513564" y="800782"/>
                  <a:ext cx="204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5895BC5E-B384-1E4D-BC62-2A8EE92B8D90}"/>
                    </a:ext>
                  </a:extLst>
                </p14:cNvPr>
                <p14:cNvContentPartPr/>
                <p14:nvPr/>
              </p14:nvContentPartPr>
              <p14:xfrm>
                <a:off x="6743964" y="742822"/>
                <a:ext cx="182520" cy="2138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5895BC5E-B384-1E4D-BC62-2A8EE92B8D9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734964" y="733822"/>
                  <a:ext cx="200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E445E39-0302-C645-B3B8-AEE49B01C05A}"/>
                    </a:ext>
                  </a:extLst>
                </p14:cNvPr>
                <p14:cNvContentPartPr/>
                <p14:nvPr/>
              </p14:nvContentPartPr>
              <p14:xfrm>
                <a:off x="7054284" y="873862"/>
                <a:ext cx="201240" cy="82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E445E39-0302-C645-B3B8-AEE49B01C05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045644" y="865222"/>
                  <a:ext cx="21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B2D433A-6B00-684F-A8CD-CF0908E10C2A}"/>
                    </a:ext>
                  </a:extLst>
                </p14:cNvPr>
                <p14:cNvContentPartPr/>
                <p14:nvPr/>
              </p14:nvContentPartPr>
              <p14:xfrm>
                <a:off x="7091004" y="960262"/>
                <a:ext cx="144000" cy="68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B2D433A-6B00-684F-A8CD-CF0908E10C2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082364" y="951262"/>
                  <a:ext cx="1616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966B2FE1-B5D0-4649-8871-6CD7B30BA367}"/>
              </a:ext>
            </a:extLst>
          </p:cNvPr>
          <p:cNvGrpSpPr/>
          <p:nvPr/>
        </p:nvGrpSpPr>
        <p:grpSpPr>
          <a:xfrm>
            <a:off x="7534524" y="719422"/>
            <a:ext cx="4242600" cy="371880"/>
            <a:chOff x="7534524" y="719422"/>
            <a:chExt cx="424260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D643B9A-6E07-1247-B816-2DB4D1E75B5B}"/>
                    </a:ext>
                  </a:extLst>
                </p14:cNvPr>
                <p14:cNvContentPartPr/>
                <p14:nvPr/>
              </p14:nvContentPartPr>
              <p14:xfrm>
                <a:off x="7549644" y="734182"/>
                <a:ext cx="7560" cy="3571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D643B9A-6E07-1247-B816-2DB4D1E75B5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541004" y="725182"/>
                  <a:ext cx="25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384C4E0-1DAC-0A4B-B0EB-E8267E4AE2B7}"/>
                    </a:ext>
                  </a:extLst>
                </p14:cNvPr>
                <p14:cNvContentPartPr/>
                <p14:nvPr/>
              </p14:nvContentPartPr>
              <p14:xfrm>
                <a:off x="7534524" y="731662"/>
                <a:ext cx="79200" cy="13284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384C4E0-1DAC-0A4B-B0EB-E8267E4AE2B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525524" y="722662"/>
                  <a:ext cx="96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C605F570-A60D-BA45-B4B4-488D093FE5A0}"/>
                    </a:ext>
                  </a:extLst>
                </p14:cNvPr>
                <p14:cNvContentPartPr/>
                <p14:nvPr/>
              </p14:nvContentPartPr>
              <p14:xfrm>
                <a:off x="7703724" y="792502"/>
                <a:ext cx="71640" cy="1872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C605F570-A60D-BA45-B4B4-488D093FE5A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695084" y="783862"/>
                  <a:ext cx="89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1142A7E0-AA00-1946-A09D-5CD7712F522A}"/>
                    </a:ext>
                  </a:extLst>
                </p14:cNvPr>
                <p14:cNvContentPartPr/>
                <p14:nvPr/>
              </p14:nvContentPartPr>
              <p14:xfrm>
                <a:off x="7879044" y="763702"/>
                <a:ext cx="96120" cy="1659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1142A7E0-AA00-1946-A09D-5CD7712F522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70044" y="754702"/>
                  <a:ext cx="113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2CBB7B9-FA94-904E-B595-9922B11E2B5C}"/>
                    </a:ext>
                  </a:extLst>
                </p14:cNvPr>
                <p14:cNvContentPartPr/>
                <p14:nvPr/>
              </p14:nvContentPartPr>
              <p14:xfrm>
                <a:off x="8032404" y="782782"/>
                <a:ext cx="86400" cy="1602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2CBB7B9-FA94-904E-B595-9922B11E2B5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023764" y="773782"/>
                  <a:ext cx="10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1BCAE97-AD51-1E4C-92CC-3EB03D523227}"/>
                    </a:ext>
                  </a:extLst>
                </p14:cNvPr>
                <p14:cNvContentPartPr/>
                <p14:nvPr/>
              </p14:nvContentPartPr>
              <p14:xfrm>
                <a:off x="8204844" y="892582"/>
                <a:ext cx="10440" cy="18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1BCAE97-AD51-1E4C-92CC-3EB03D52322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195844" y="883582"/>
                  <a:ext cx="28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2D1AB6D-846C-DF47-9E5A-1936A9B24D38}"/>
                    </a:ext>
                  </a:extLst>
                </p14:cNvPr>
                <p14:cNvContentPartPr/>
                <p14:nvPr/>
              </p14:nvContentPartPr>
              <p14:xfrm>
                <a:off x="8373324" y="768742"/>
                <a:ext cx="95400" cy="1789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2D1AB6D-846C-DF47-9E5A-1936A9B24D3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364684" y="759742"/>
                  <a:ext cx="113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386FBF8-2F8D-094D-87D3-7A4CB9A289EE}"/>
                    </a:ext>
                  </a:extLst>
                </p14:cNvPr>
                <p14:cNvContentPartPr/>
                <p14:nvPr/>
              </p14:nvContentPartPr>
              <p14:xfrm>
                <a:off x="8451804" y="877462"/>
                <a:ext cx="135720" cy="201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386FBF8-2F8D-094D-87D3-7A4CB9A289E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42804" y="868462"/>
                  <a:ext cx="153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281B50E5-85B8-DE4F-BFCA-9F14ABF9EC6A}"/>
                    </a:ext>
                  </a:extLst>
                </p14:cNvPr>
                <p14:cNvContentPartPr/>
                <p14:nvPr/>
              </p14:nvContentPartPr>
              <p14:xfrm>
                <a:off x="8519484" y="910942"/>
                <a:ext cx="10440" cy="788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281B50E5-85B8-DE4F-BFCA-9F14ABF9EC6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510844" y="902302"/>
                  <a:ext cx="28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FB01D3E1-B510-0A46-9041-FFB2DA9A589C}"/>
                    </a:ext>
                  </a:extLst>
                </p14:cNvPr>
                <p14:cNvContentPartPr/>
                <p14:nvPr/>
              </p14:nvContentPartPr>
              <p14:xfrm>
                <a:off x="8689044" y="768382"/>
                <a:ext cx="23040" cy="115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FB01D3E1-B510-0A46-9041-FFB2DA9A589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680044" y="759382"/>
                  <a:ext cx="40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80F77025-7DB5-1C4F-A412-E9704FF5F496}"/>
                    </a:ext>
                  </a:extLst>
                </p14:cNvPr>
                <p14:cNvContentPartPr/>
                <p14:nvPr/>
              </p14:nvContentPartPr>
              <p14:xfrm>
                <a:off x="8656644" y="773422"/>
                <a:ext cx="90000" cy="2070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80F77025-7DB5-1C4F-A412-E9704FF5F49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647644" y="764782"/>
                  <a:ext cx="107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DE8B9821-0BE3-784F-BEA2-10518EEA1B62}"/>
                    </a:ext>
                  </a:extLst>
                </p14:cNvPr>
                <p14:cNvContentPartPr/>
                <p14:nvPr/>
              </p14:nvContentPartPr>
              <p14:xfrm>
                <a:off x="8828724" y="737422"/>
                <a:ext cx="69120" cy="2437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E8B9821-0BE3-784F-BEA2-10518EEA1B6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820084" y="728782"/>
                  <a:ext cx="86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E2A8CA15-094C-7843-BBEF-6F6FCBDA056A}"/>
                    </a:ext>
                  </a:extLst>
                </p14:cNvPr>
                <p14:cNvContentPartPr/>
                <p14:nvPr/>
              </p14:nvContentPartPr>
              <p14:xfrm>
                <a:off x="8974884" y="777382"/>
                <a:ext cx="136800" cy="1922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E2A8CA15-094C-7843-BBEF-6F6FCBDA056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966244" y="768742"/>
                  <a:ext cx="154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7B2C047-CA29-5C40-9416-B8FD674D8205}"/>
                    </a:ext>
                  </a:extLst>
                </p14:cNvPr>
                <p14:cNvContentPartPr/>
                <p14:nvPr/>
              </p14:nvContentPartPr>
              <p14:xfrm>
                <a:off x="9164964" y="804022"/>
                <a:ext cx="146160" cy="2336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7B2C047-CA29-5C40-9416-B8FD674D820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156324" y="795022"/>
                  <a:ext cx="16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3E15584-78A7-A843-A155-5177B4ED17C0}"/>
                    </a:ext>
                  </a:extLst>
                </p14:cNvPr>
                <p14:cNvContentPartPr/>
                <p14:nvPr/>
              </p14:nvContentPartPr>
              <p14:xfrm>
                <a:off x="9349644" y="866302"/>
                <a:ext cx="184680" cy="637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3E15584-78A7-A843-A155-5177B4ED17C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340644" y="857302"/>
                  <a:ext cx="202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AD5C866-94D2-7D44-8A65-8F1AE33186FE}"/>
                    </a:ext>
                  </a:extLst>
                </p14:cNvPr>
                <p14:cNvContentPartPr/>
                <p14:nvPr/>
              </p14:nvContentPartPr>
              <p14:xfrm>
                <a:off x="9433524" y="875302"/>
                <a:ext cx="47520" cy="936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AD5C866-94D2-7D44-8A65-8F1AE33186F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424884" y="866662"/>
                  <a:ext cx="65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52C4773C-D303-F54E-928D-9FAAE16C3A1C}"/>
                    </a:ext>
                  </a:extLst>
                </p14:cNvPr>
                <p14:cNvContentPartPr/>
                <p14:nvPr/>
              </p14:nvContentPartPr>
              <p14:xfrm>
                <a:off x="9672924" y="759022"/>
                <a:ext cx="42480" cy="2876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52C4773C-D303-F54E-928D-9FAAE16C3A1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664284" y="750022"/>
                  <a:ext cx="60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43FE198-2D04-DA43-A9C7-D895BAFE730B}"/>
                    </a:ext>
                  </a:extLst>
                </p14:cNvPr>
                <p14:cNvContentPartPr/>
                <p14:nvPr/>
              </p14:nvContentPartPr>
              <p14:xfrm>
                <a:off x="9642324" y="719422"/>
                <a:ext cx="174600" cy="1908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43FE198-2D04-DA43-A9C7-D895BAFE730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633684" y="710422"/>
                  <a:ext cx="192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1AF17F6-0ADB-3543-9473-F1A620A5667A}"/>
                    </a:ext>
                  </a:extLst>
                </p14:cNvPr>
                <p14:cNvContentPartPr/>
                <p14:nvPr/>
              </p14:nvContentPartPr>
              <p14:xfrm>
                <a:off x="9889284" y="813382"/>
                <a:ext cx="27720" cy="150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1AF17F6-0ADB-3543-9473-F1A620A5667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80644" y="804382"/>
                  <a:ext cx="45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57A20F97-AB22-EC40-AC6B-F4055457C5FA}"/>
                    </a:ext>
                  </a:extLst>
                </p14:cNvPr>
                <p14:cNvContentPartPr/>
                <p14:nvPr/>
              </p14:nvContentPartPr>
              <p14:xfrm>
                <a:off x="10035084" y="811222"/>
                <a:ext cx="11520" cy="1587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57A20F97-AB22-EC40-AC6B-F4055457C5F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026444" y="802582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A7A79687-F815-634F-A821-ACF034FDE464}"/>
                    </a:ext>
                  </a:extLst>
                </p14:cNvPr>
                <p14:cNvContentPartPr/>
                <p14:nvPr/>
              </p14:nvContentPartPr>
              <p14:xfrm>
                <a:off x="10105284" y="773782"/>
                <a:ext cx="66600" cy="214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A7A79687-F815-634F-A821-ACF034FDE46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096284" y="765142"/>
                  <a:ext cx="84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0BFD6E1-A1D7-8D4E-BFC2-E79222823AAD}"/>
                    </a:ext>
                  </a:extLst>
                </p14:cNvPr>
                <p14:cNvContentPartPr/>
                <p14:nvPr/>
              </p14:nvContentPartPr>
              <p14:xfrm>
                <a:off x="10082964" y="910582"/>
                <a:ext cx="77400" cy="2124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0BFD6E1-A1D7-8D4E-BFC2-E79222823AA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073964" y="901582"/>
                  <a:ext cx="95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0F557D65-9C4E-8D4F-8DDC-0554AEFE1805}"/>
                    </a:ext>
                  </a:extLst>
                </p14:cNvPr>
                <p14:cNvContentPartPr/>
                <p14:nvPr/>
              </p14:nvContentPartPr>
              <p14:xfrm>
                <a:off x="10265484" y="800062"/>
                <a:ext cx="102240" cy="2138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0F557D65-9C4E-8D4F-8DDC-0554AEFE180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256844" y="791062"/>
                  <a:ext cx="119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884C281-7183-3242-9E64-4CE2DFCB5F71}"/>
                    </a:ext>
                  </a:extLst>
                </p14:cNvPr>
                <p14:cNvContentPartPr/>
                <p14:nvPr/>
              </p14:nvContentPartPr>
              <p14:xfrm>
                <a:off x="10354404" y="899062"/>
                <a:ext cx="56880" cy="349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884C281-7183-3242-9E64-4CE2DFCB5F7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45404" y="890062"/>
                  <a:ext cx="74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3723C82-8FA8-1A4F-96EF-E7240BB4196F}"/>
                    </a:ext>
                  </a:extLst>
                </p14:cNvPr>
                <p14:cNvContentPartPr/>
                <p14:nvPr/>
              </p14:nvContentPartPr>
              <p14:xfrm>
                <a:off x="10580844" y="788182"/>
                <a:ext cx="167760" cy="2023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3723C82-8FA8-1A4F-96EF-E7240BB4196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71844" y="779182"/>
                  <a:ext cx="185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5AF127-126C-364D-B3DD-659ABB1B5826}"/>
                    </a:ext>
                  </a:extLst>
                </p14:cNvPr>
                <p14:cNvContentPartPr/>
                <p14:nvPr/>
              </p14:nvContentPartPr>
              <p14:xfrm>
                <a:off x="10725564" y="867742"/>
                <a:ext cx="131400" cy="684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5AF127-126C-364D-B3DD-659ABB1B582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716564" y="859102"/>
                  <a:ext cx="149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761996E2-D598-9E48-BE34-9A567ED8357B}"/>
                    </a:ext>
                  </a:extLst>
                </p14:cNvPr>
                <p14:cNvContentPartPr/>
                <p14:nvPr/>
              </p14:nvContentPartPr>
              <p14:xfrm>
                <a:off x="10910244" y="789982"/>
                <a:ext cx="142560" cy="151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761996E2-D598-9E48-BE34-9A567ED8357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901244" y="780982"/>
                  <a:ext cx="160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3FD9037C-1E04-BC4C-A0CC-9A12AFF8D9C1}"/>
                    </a:ext>
                  </a:extLst>
                </p14:cNvPr>
                <p14:cNvContentPartPr/>
                <p14:nvPr/>
              </p14:nvContentPartPr>
              <p14:xfrm>
                <a:off x="10966404" y="836062"/>
                <a:ext cx="120240" cy="1155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3FD9037C-1E04-BC4C-A0CC-9A12AFF8D9C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957404" y="827062"/>
                  <a:ext cx="13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0D20003-DAB2-E94D-99A4-0CBB0EA42F2F}"/>
                    </a:ext>
                  </a:extLst>
                </p14:cNvPr>
                <p14:cNvContentPartPr/>
                <p14:nvPr/>
              </p14:nvContentPartPr>
              <p14:xfrm>
                <a:off x="11213724" y="810502"/>
                <a:ext cx="123480" cy="2152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0D20003-DAB2-E94D-99A4-0CBB0EA42F2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205084" y="801862"/>
                  <a:ext cx="141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B131735B-C91E-0D47-A5A6-CEA53AC64497}"/>
                    </a:ext>
                  </a:extLst>
                </p14:cNvPr>
                <p14:cNvContentPartPr/>
                <p14:nvPr/>
              </p14:nvContentPartPr>
              <p14:xfrm>
                <a:off x="11368884" y="852622"/>
                <a:ext cx="48240" cy="1900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B131735B-C91E-0D47-A5A6-CEA53AC6449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359884" y="843982"/>
                  <a:ext cx="65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EBA17E1C-8C3D-D64F-A4EC-1E237142F9FC}"/>
                    </a:ext>
                  </a:extLst>
                </p14:cNvPr>
                <p14:cNvContentPartPr/>
                <p14:nvPr/>
              </p14:nvContentPartPr>
              <p14:xfrm>
                <a:off x="11471484" y="802222"/>
                <a:ext cx="144000" cy="1976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EBA17E1C-8C3D-D64F-A4EC-1E237142F9F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462484" y="793582"/>
                  <a:ext cx="161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7F53592A-ED16-DC41-AD8B-8CC34DBD0727}"/>
                    </a:ext>
                  </a:extLst>
                </p14:cNvPr>
                <p14:cNvContentPartPr/>
                <p14:nvPr/>
              </p14:nvContentPartPr>
              <p14:xfrm>
                <a:off x="11452404" y="884662"/>
                <a:ext cx="121320" cy="129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7F53592A-ED16-DC41-AD8B-8CC34DBD072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443404" y="875662"/>
                  <a:ext cx="138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AD391B6C-846A-7F4B-9FB2-7CB156977074}"/>
                    </a:ext>
                  </a:extLst>
                </p14:cNvPr>
                <p14:cNvContentPartPr/>
                <p14:nvPr/>
              </p14:nvContentPartPr>
              <p14:xfrm>
                <a:off x="11721324" y="852982"/>
                <a:ext cx="55800" cy="1868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AD391B6C-846A-7F4B-9FB2-7CB15697707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712684" y="843982"/>
                  <a:ext cx="734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873440E6-8F93-B943-A9F1-E8D25F0A74AD}"/>
                  </a:ext>
                </a:extLst>
              </p14:cNvPr>
              <p14:cNvContentPartPr/>
              <p14:nvPr/>
            </p14:nvContentPartPr>
            <p14:xfrm>
              <a:off x="7499964" y="1073302"/>
              <a:ext cx="421920" cy="16236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873440E6-8F93-B943-A9F1-E8D25F0A74AD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7491324" y="1064302"/>
                <a:ext cx="439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348556C0-02E0-A244-BF9C-EA5A0E1EA53B}"/>
                  </a:ext>
                </a:extLst>
              </p14:cNvPr>
              <p14:cNvContentPartPr/>
              <p14:nvPr/>
            </p14:nvContentPartPr>
            <p14:xfrm>
              <a:off x="5423484" y="6097462"/>
              <a:ext cx="591120" cy="6912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348556C0-02E0-A244-BF9C-EA5A0E1EA53B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5414844" y="6088822"/>
                <a:ext cx="608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13794BA9-65F9-4042-8D7D-BEEA9D6688C6}"/>
                  </a:ext>
                </a:extLst>
              </p14:cNvPr>
              <p14:cNvContentPartPr/>
              <p14:nvPr/>
            </p14:nvContentPartPr>
            <p14:xfrm>
              <a:off x="5441124" y="6563662"/>
              <a:ext cx="587160" cy="2196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13794BA9-65F9-4042-8D7D-BEEA9D6688C6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5432124" y="6554662"/>
                <a:ext cx="60480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84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726ED09-ADDF-476D-8780-C37FBA5D1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Measure of Impurity: Entropy</a:t>
            </a:r>
            <a:endParaRPr lang="en-US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>
                <a:extLst>
                  <a:ext uri="{FF2B5EF4-FFF2-40B4-BE49-F238E27FC236}">
                    <a16:creationId xmlns:a16="http://schemas.microsoft.com/office/drawing/2014/main" id="{AB2C2B6F-910C-479E-BDA6-BC8AE1D8559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4500" y="1715956"/>
                <a:ext cx="8763000" cy="5181600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lnSpc>
                    <a:spcPct val="90000"/>
                  </a:lnSpc>
                  <a:buFont typeface="Monotype Sorts" charset="0"/>
                  <a:buChar char="l"/>
                  <a:defRPr/>
                </a:pPr>
                <a:r>
                  <a:rPr lang="en-US" sz="2400" dirty="0"/>
                  <a:t>Entropy at a given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742950" lvl="1" indent="-285750">
                  <a:lnSpc>
                    <a:spcPct val="90000"/>
                  </a:lnSpc>
                  <a:buFont typeface="Arial" charset="0"/>
                  <a:buChar char="–"/>
                  <a:defRPr/>
                </a:pPr>
                <a:endParaRPr lang="en-US" dirty="0"/>
              </a:p>
              <a:p>
                <a:pPr lvl="4">
                  <a:lnSpc>
                    <a:spcPct val="90000"/>
                  </a:lnSpc>
                  <a:defRPr/>
                </a:pPr>
                <a:endParaRPr lang="en-US" dirty="0">
                  <a:latin typeface="Times New Roman" charset="0"/>
                </a:endParaRPr>
              </a:p>
              <a:p>
                <a:pPr lvl="4">
                  <a:lnSpc>
                    <a:spcPct val="90000"/>
                  </a:lnSpc>
                  <a:defRPr/>
                </a:pPr>
                <a:endParaRPr lang="en-US" dirty="0">
                  <a:latin typeface="Times New Roman" charset="0"/>
                </a:endParaRPr>
              </a:p>
              <a:p>
                <a:pPr marL="342900" indent="-342900">
                  <a:buNone/>
                  <a:defRPr/>
                </a:pPr>
                <a:r>
                  <a:rPr lang="en-US" sz="2400" dirty="0"/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frequency of class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 at node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is the total number of classes </a:t>
                </a:r>
              </a:p>
              <a:p>
                <a:pPr marL="342900" indent="-342900">
                  <a:buNone/>
                  <a:defRPr/>
                </a:pPr>
                <a:endParaRPr lang="en-US" sz="2400" dirty="0">
                  <a:latin typeface="Times New Roman" charset="0"/>
                </a:endParaRPr>
              </a:p>
              <a:p>
                <a:pPr marL="1204913" lvl="2" indent="-347663">
                  <a:lnSpc>
                    <a:spcPct val="90000"/>
                  </a:lnSpc>
                  <a:buFont typeface="Wingdings" charset="0"/>
                  <a:buChar char="u"/>
                  <a:defRPr/>
                </a:pPr>
                <a:r>
                  <a:rPr lang="en-US" sz="2200" dirty="0"/>
                  <a:t>Maximum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/>
                  <a:t> when records are equally distributed among all classes, implying the least beneficial situation for classification</a:t>
                </a:r>
              </a:p>
              <a:p>
                <a:pPr marL="1204913" lvl="2" indent="-347663">
                  <a:lnSpc>
                    <a:spcPct val="90000"/>
                  </a:lnSpc>
                  <a:buFont typeface="Wingdings" charset="0"/>
                  <a:buChar char="u"/>
                  <a:defRPr/>
                </a:pPr>
                <a:r>
                  <a:rPr lang="en-US" sz="2200" dirty="0"/>
                  <a:t>Minimum of 0 when all records belong to one class, implying most beneficial situation for classification</a:t>
                </a:r>
              </a:p>
              <a:p>
                <a:pPr marL="742950" lvl="1" indent="-285750">
                  <a:lnSpc>
                    <a:spcPct val="90000"/>
                  </a:lnSpc>
                  <a:buFont typeface="Arial" charset="0"/>
                  <a:buChar char="–"/>
                  <a:defRPr/>
                </a:pPr>
                <a:endParaRPr lang="en-US" dirty="0"/>
              </a:p>
              <a:p>
                <a:pPr marL="742950" lvl="1" indent="-285750">
                  <a:lnSpc>
                    <a:spcPct val="90000"/>
                  </a:lnSpc>
                  <a:buFont typeface="Arial" charset="0"/>
                  <a:buChar char="–"/>
                  <a:defRPr/>
                </a:pPr>
                <a:r>
                  <a:rPr lang="en-US" sz="2400" dirty="0"/>
                  <a:t>Entropy based computations are quite similar to the GINI index computations</a:t>
                </a:r>
              </a:p>
            </p:txBody>
          </p:sp>
        </mc:Choice>
        <mc:Fallback xmlns="">
          <p:sp>
            <p:nvSpPr>
              <p:cNvPr id="39939" name="Rectangle 3">
                <a:extLst>
                  <a:ext uri="{FF2B5EF4-FFF2-40B4-BE49-F238E27FC236}">
                    <a16:creationId xmlns:a16="http://schemas.microsoft.com/office/drawing/2014/main" id="{AB2C2B6F-910C-479E-BDA6-BC8AE1D85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4500" y="1715956"/>
                <a:ext cx="8763000" cy="5181600"/>
              </a:xfrm>
              <a:blipFill>
                <a:blip r:embed="rId2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9D6B64-16FF-42AA-85B8-5A2F2AB58B86}"/>
                  </a:ext>
                </a:extLst>
              </p:cNvPr>
              <p:cNvSpPr txBox="1"/>
              <p:nvPr/>
            </p:nvSpPr>
            <p:spPr>
              <a:xfrm>
                <a:off x="3774689" y="2210832"/>
                <a:ext cx="4259243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9D6B64-16FF-42AA-85B8-5A2F2AB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89" y="2210832"/>
                <a:ext cx="4259243" cy="1037848"/>
              </a:xfrm>
              <a:prstGeom prst="rect">
                <a:avLst/>
              </a:prstGeom>
              <a:blipFill>
                <a:blip r:embed="rId3"/>
                <a:stretch>
                  <a:fillRect l="-1786" t="-117073" r="-1786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F6CF99-3344-7A47-AB0B-35A5D1D0175F}"/>
                  </a:ext>
                </a:extLst>
              </p14:cNvPr>
              <p14:cNvContentPartPr/>
              <p14:nvPr/>
            </p14:nvContentPartPr>
            <p14:xfrm>
              <a:off x="6656484" y="3019102"/>
              <a:ext cx="65520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F6CF99-3344-7A47-AB0B-35A5D1D017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7844" y="3010102"/>
                <a:ext cx="672840" cy="2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AEA1-41F2-FC49-B30F-5574BC5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A77905-4041-6F4C-9CAB-0265D72C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931"/>
            <a:ext cx="5859758" cy="4537556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6F46862-8FF3-3A49-A17A-626DAAD4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3155" b="65105"/>
          <a:stretch/>
        </p:blipFill>
        <p:spPr>
          <a:xfrm>
            <a:off x="6096000" y="4888083"/>
            <a:ext cx="5149852" cy="492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91D5F-C8BE-8B46-975E-F7779C5A3344}"/>
              </a:ext>
            </a:extLst>
          </p:cNvPr>
          <p:cNvSpPr txBox="1"/>
          <p:nvPr/>
        </p:nvSpPr>
        <p:spPr>
          <a:xfrm>
            <a:off x="5669280" y="2294313"/>
            <a:ext cx="6107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Entropy known as the controller for decision tree to decide where to split the data.</a:t>
            </a:r>
          </a:p>
        </p:txBody>
      </p:sp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F68A56CE-3410-334B-A543-DCECD613E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94" r="5851" b="516"/>
          <a:stretch/>
        </p:blipFill>
        <p:spPr>
          <a:xfrm>
            <a:off x="5467630" y="4075294"/>
            <a:ext cx="6309432" cy="66296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6A9F238-48B9-1E42-AE6D-0C42943A1C91}"/>
              </a:ext>
            </a:extLst>
          </p:cNvPr>
          <p:cNvGrpSpPr/>
          <p:nvPr/>
        </p:nvGrpSpPr>
        <p:grpSpPr>
          <a:xfrm>
            <a:off x="6409164" y="5416702"/>
            <a:ext cx="3903480" cy="1199520"/>
            <a:chOff x="6409164" y="5416702"/>
            <a:chExt cx="3903480" cy="11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AA70B8-B2C0-134F-8970-AD17C1D886BE}"/>
                    </a:ext>
                  </a:extLst>
                </p14:cNvPr>
                <p14:cNvContentPartPr/>
                <p14:nvPr/>
              </p14:nvContentPartPr>
              <p14:xfrm>
                <a:off x="6515364" y="5603182"/>
                <a:ext cx="16200" cy="78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AA70B8-B2C0-134F-8970-AD17C1D886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06724" y="5594182"/>
                  <a:ext cx="338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B5FA1F-B152-A44A-BEA4-978BCEEA4EB5}"/>
                    </a:ext>
                  </a:extLst>
                </p14:cNvPr>
                <p14:cNvContentPartPr/>
                <p14:nvPr/>
              </p14:nvContentPartPr>
              <p14:xfrm>
                <a:off x="6409164" y="5416702"/>
                <a:ext cx="3903480" cy="119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B5FA1F-B152-A44A-BEA4-978BCEEA4E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0164" y="5407702"/>
                  <a:ext cx="3921120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227533-2184-8D43-8000-AFCFADE6FE96}"/>
                    </a:ext>
                  </a:extLst>
                </p14:cNvPr>
                <p14:cNvContentPartPr/>
                <p14:nvPr/>
              </p14:nvContentPartPr>
              <p14:xfrm>
                <a:off x="9393924" y="5538742"/>
                <a:ext cx="127800" cy="81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227533-2184-8D43-8000-AFCFADE6FE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5284" y="5529742"/>
                  <a:ext cx="14544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878A57-A504-A542-8AEC-FBF75D7AD3BE}"/>
                    </a:ext>
                  </a:extLst>
                </p14:cNvPr>
                <p14:cNvContentPartPr/>
                <p14:nvPr/>
              </p14:nvContentPartPr>
              <p14:xfrm>
                <a:off x="9468084" y="5759422"/>
                <a:ext cx="763560" cy="7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878A57-A504-A542-8AEC-FBF75D7AD3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59444" y="5750422"/>
                  <a:ext cx="781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1651D6D-663F-BD40-9B6E-86FABEABF319}"/>
                    </a:ext>
                  </a:extLst>
                </p14:cNvPr>
                <p14:cNvContentPartPr/>
                <p14:nvPr/>
              </p14:nvContentPartPr>
              <p14:xfrm>
                <a:off x="9736284" y="5926822"/>
                <a:ext cx="201240" cy="1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1651D6D-663F-BD40-9B6E-86FABEABF3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27644" y="5918182"/>
                  <a:ext cx="21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5F6B65-F578-D04F-B354-550A94505A76}"/>
                    </a:ext>
                  </a:extLst>
                </p14:cNvPr>
                <p14:cNvContentPartPr/>
                <p14:nvPr/>
              </p14:nvContentPartPr>
              <p14:xfrm>
                <a:off x="9828084" y="5997382"/>
                <a:ext cx="103320" cy="14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5F6B65-F578-D04F-B354-550A94505A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19084" y="5988382"/>
                  <a:ext cx="120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4E95BA-310C-BD44-965E-EF4764F9B6B2}"/>
                    </a:ext>
                  </a:extLst>
                </p14:cNvPr>
                <p14:cNvContentPartPr/>
                <p14:nvPr/>
              </p14:nvContentPartPr>
              <p14:xfrm>
                <a:off x="9890364" y="5988742"/>
                <a:ext cx="144360" cy="5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E95BA-310C-BD44-965E-EF4764F9B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81364" y="5980102"/>
                  <a:ext cx="162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552475-EF73-924D-B58B-B0214B717247}"/>
                    </a:ext>
                  </a:extLst>
                </p14:cNvPr>
                <p14:cNvContentPartPr/>
                <p14:nvPr/>
              </p14:nvContentPartPr>
              <p14:xfrm>
                <a:off x="6487644" y="5797942"/>
                <a:ext cx="2961360" cy="5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552475-EF73-924D-B58B-B0214B7172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9004" y="5788942"/>
                  <a:ext cx="2979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E05E1B-C5D0-C348-B05E-9A7D6E511360}"/>
                    </a:ext>
                  </a:extLst>
                </p14:cNvPr>
                <p14:cNvContentPartPr/>
                <p14:nvPr/>
              </p14:nvContentPartPr>
              <p14:xfrm>
                <a:off x="9572484" y="5500942"/>
                <a:ext cx="235080" cy="21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E05E1B-C5D0-C348-B05E-9A7D6E5113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63484" y="5491942"/>
                  <a:ext cx="252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5EEE77-AB8B-0849-8672-A97BEF3C2A7C}"/>
                    </a:ext>
                  </a:extLst>
                </p14:cNvPr>
                <p14:cNvContentPartPr/>
                <p14:nvPr/>
              </p14:nvContentPartPr>
              <p14:xfrm>
                <a:off x="9532164" y="6301222"/>
                <a:ext cx="61200" cy="229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5EEE77-AB8B-0849-8672-A97BEF3C2A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23164" y="6292582"/>
                  <a:ext cx="78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E1A7A8-18F8-9C45-80DF-C49836A89D9F}"/>
                    </a:ext>
                  </a:extLst>
                </p14:cNvPr>
                <p14:cNvContentPartPr/>
                <p14:nvPr/>
              </p14:nvContentPartPr>
              <p14:xfrm>
                <a:off x="6609684" y="6167662"/>
                <a:ext cx="3701520" cy="21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E1A7A8-18F8-9C45-80DF-C49836A89D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1044" y="6159022"/>
                  <a:ext cx="3719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D6D31C-36B3-3547-9A72-9FACF7FE35F7}"/>
                    </a:ext>
                  </a:extLst>
                </p14:cNvPr>
                <p14:cNvContentPartPr/>
                <p14:nvPr/>
              </p14:nvContentPartPr>
              <p14:xfrm>
                <a:off x="9866604" y="6403462"/>
                <a:ext cx="110880" cy="7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D6D31C-36B3-3547-9A72-9FACF7FE35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7964" y="6394822"/>
                  <a:ext cx="128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52FB35-1941-8D44-BA4F-AB941B759FEC}"/>
                    </a:ext>
                  </a:extLst>
                </p14:cNvPr>
                <p14:cNvContentPartPr/>
                <p14:nvPr/>
              </p14:nvContentPartPr>
              <p14:xfrm>
                <a:off x="7265604" y="5556742"/>
                <a:ext cx="102240" cy="96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52FB35-1941-8D44-BA4F-AB941B759F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6964" y="5547742"/>
                  <a:ext cx="11988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619123-B7AD-B348-8214-0DD762A32942}"/>
                    </a:ext>
                  </a:extLst>
                </p14:cNvPr>
                <p14:cNvContentPartPr/>
                <p14:nvPr/>
              </p14:nvContentPartPr>
              <p14:xfrm>
                <a:off x="6689244" y="5639182"/>
                <a:ext cx="92520" cy="14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619123-B7AD-B348-8214-0DD762A329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80244" y="5630542"/>
                  <a:ext cx="110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D8F598-55F4-194F-9785-226B3CACF5BC}"/>
                    </a:ext>
                  </a:extLst>
                </p14:cNvPr>
                <p14:cNvContentPartPr/>
                <p14:nvPr/>
              </p14:nvContentPartPr>
              <p14:xfrm>
                <a:off x="6849444" y="5581582"/>
                <a:ext cx="185760" cy="17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D8F598-55F4-194F-9785-226B3CACF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40804" y="5572942"/>
                  <a:ext cx="203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FAA4A1-256A-824D-9623-2A2B86004434}"/>
                    </a:ext>
                  </a:extLst>
                </p14:cNvPr>
                <p14:cNvContentPartPr/>
                <p14:nvPr/>
              </p14:nvContentPartPr>
              <p14:xfrm>
                <a:off x="7011084" y="5643862"/>
                <a:ext cx="22320" cy="13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FAA4A1-256A-824D-9623-2A2B86004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2084" y="5635222"/>
                  <a:ext cx="39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2D0DDC-0A21-0D45-B9D1-43542E392E01}"/>
                    </a:ext>
                  </a:extLst>
                </p14:cNvPr>
                <p14:cNvContentPartPr/>
                <p14:nvPr/>
              </p14:nvContentPartPr>
              <p14:xfrm>
                <a:off x="7090284" y="5624062"/>
                <a:ext cx="244440" cy="13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2D0DDC-0A21-0D45-B9D1-43542E392E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81284" y="5615062"/>
                  <a:ext cx="26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AC31A2-C19E-2C41-8ED8-12F7CE592AE3}"/>
                    </a:ext>
                  </a:extLst>
                </p14:cNvPr>
                <p14:cNvContentPartPr/>
                <p14:nvPr/>
              </p14:nvContentPartPr>
              <p14:xfrm>
                <a:off x="8298804" y="5482942"/>
                <a:ext cx="156240" cy="109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AC31A2-C19E-2C41-8ED8-12F7CE592A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89804" y="5473942"/>
                  <a:ext cx="173880" cy="11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D85FD7-69EF-054E-AD05-AE526C0B8754}"/>
                    </a:ext>
                  </a:extLst>
                </p14:cNvPr>
                <p14:cNvContentPartPr/>
                <p14:nvPr/>
              </p14:nvContentPartPr>
              <p14:xfrm>
                <a:off x="7542444" y="5552062"/>
                <a:ext cx="86040" cy="16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D85FD7-69EF-054E-AD05-AE526C0B87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33444" y="5543422"/>
                  <a:ext cx="10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FF4FD0-BC96-A447-AF91-26BCD72653FE}"/>
                    </a:ext>
                  </a:extLst>
                </p14:cNvPr>
                <p14:cNvContentPartPr/>
                <p14:nvPr/>
              </p14:nvContentPartPr>
              <p14:xfrm>
                <a:off x="7636044" y="5632702"/>
                <a:ext cx="14184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FF4FD0-BC96-A447-AF91-26BCD72653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27044" y="5623702"/>
                  <a:ext cx="159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BE76D4-5B5C-6F4F-9EE5-0F27447E2CBA}"/>
                    </a:ext>
                  </a:extLst>
                </p14:cNvPr>
                <p14:cNvContentPartPr/>
                <p14:nvPr/>
              </p14:nvContentPartPr>
              <p14:xfrm>
                <a:off x="7784004" y="5647462"/>
                <a:ext cx="111600" cy="90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BE76D4-5B5C-6F4F-9EE5-0F27447E2C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5364" y="5638462"/>
                  <a:ext cx="12924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70219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9866</TotalTime>
  <Words>2348</Words>
  <Application>Microsoft Macintosh PowerPoint</Application>
  <PresentationFormat>Widescreen</PresentationFormat>
  <Paragraphs>348</Paragraphs>
  <Slides>45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Cambria Math</vt:lpstr>
      <vt:lpstr>Gill Sans MT</vt:lpstr>
      <vt:lpstr>Monotype Sorts</vt:lpstr>
      <vt:lpstr>Times New Roman</vt:lpstr>
      <vt:lpstr>Wingdings</vt:lpstr>
      <vt:lpstr>Wingdings 2</vt:lpstr>
      <vt:lpstr>Dividend</vt:lpstr>
      <vt:lpstr>Visio</vt:lpstr>
      <vt:lpstr>Document</vt:lpstr>
      <vt:lpstr>Microsoft Word 97 - 2004 Document</vt:lpstr>
      <vt:lpstr>Equation</vt:lpstr>
      <vt:lpstr>Classification</vt:lpstr>
      <vt:lpstr>How to determine the Best Split</vt:lpstr>
      <vt:lpstr>Measures of Node Impurity</vt:lpstr>
      <vt:lpstr>Finding the Best Split</vt:lpstr>
      <vt:lpstr>Gini Index</vt:lpstr>
      <vt:lpstr>Example of Gini Index</vt:lpstr>
      <vt:lpstr>Example of Gini Index</vt:lpstr>
      <vt:lpstr>Measure of Impurity: Entropy</vt:lpstr>
      <vt:lpstr>Entropy</vt:lpstr>
      <vt:lpstr>Entropy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Computing Information Gain After Splitting</vt:lpstr>
      <vt:lpstr>Problem with large number of partitions</vt:lpstr>
      <vt:lpstr>Gain Ratio</vt:lpstr>
      <vt:lpstr>Measures of Node Impurity</vt:lpstr>
      <vt:lpstr>Measure of Impurity: Classification Error</vt:lpstr>
      <vt:lpstr>Computing Error of a Single Node</vt:lpstr>
      <vt:lpstr>Comparison among Impurity Measures</vt:lpstr>
      <vt:lpstr>Misclassification Error vs Gini Index</vt:lpstr>
      <vt:lpstr>Misclassification Error vs Gini Index</vt:lpstr>
      <vt:lpstr>Decision Tree Based Classification</vt:lpstr>
      <vt:lpstr>Handling interactions</vt:lpstr>
      <vt:lpstr>PowerPoint Presentation</vt:lpstr>
      <vt:lpstr>Handling interactions given irrelevant attributes</vt:lpstr>
      <vt:lpstr>Limitations of single attribute-based decision boundaries</vt:lpstr>
      <vt:lpstr>Classification Errors</vt:lpstr>
      <vt:lpstr>Example Data Set</vt:lpstr>
      <vt:lpstr>Increasing number of nodes in Decision Trees</vt:lpstr>
      <vt:lpstr>Decision Tree with 4 nodes</vt:lpstr>
      <vt:lpstr>Decision Tree with 50 nodes</vt:lpstr>
      <vt:lpstr>Which tree is better?</vt:lpstr>
      <vt:lpstr>Model Underfitting and Overfitting</vt:lpstr>
      <vt:lpstr>Model Overfitting – Impact of Training Data Size</vt:lpstr>
      <vt:lpstr>Model Overfitting – Impact of Training Data Size</vt:lpstr>
      <vt:lpstr>Reasons for Model Overfitting</vt:lpstr>
      <vt:lpstr>Effect of Multiple Comparison Procedure</vt:lpstr>
      <vt:lpstr>Effect of Multiple Comparison Procedure</vt:lpstr>
      <vt:lpstr>Effect of Multiple Comparison Procedure</vt:lpstr>
      <vt:lpstr>Effect of Multiple Comparison - Example</vt:lpstr>
      <vt:lpstr>Notes on Overfitting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data</dc:title>
  <dc:creator>Lin, Beiyu</dc:creator>
  <cp:lastModifiedBy>Lin, Beiyu</cp:lastModifiedBy>
  <cp:revision>274</cp:revision>
  <dcterms:created xsi:type="dcterms:W3CDTF">2021-02-09T23:47:41Z</dcterms:created>
  <dcterms:modified xsi:type="dcterms:W3CDTF">2021-10-18T18:18:55Z</dcterms:modified>
</cp:coreProperties>
</file>